
<file path=[Content_Types].xml><?xml version="1.0" encoding="utf-8"?>
<Types xmlns="http://schemas.openxmlformats.org/package/2006/content-types">
  <Default Extension="jpg" ContentType="image/jp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2"/>
    <p:sldId id="257" r:id="rId3"/>
    <p:sldId id="258" r:id="rId4"/>
  </p:sldIdLst>
  <p:sldSz cx="12192000" cy="6858000"/>
  <p:notesSz cx="12192000" cy="6858000"/>
  <p:defaultTextStyle>
    <a:defPPr>
      <a:defRPr kern="0"/>
    </a:defPPr>
  </p:defaultTextStyle>
  <p:extLst>
    <p:ext uri="{EFAFB233-063F-42B5-8137-9DF3F51BA10A}">
      <p15:sldGuideLst xmlns:p15="http://schemas.microsoft.com/office/powerpoint/2012/main">
        <p15:guide id="1" orient="horz" pos="2880">
          <p15:clr>
            <a:srgbClr val="A4A3A4"/>
          </p15:clr>
        </p15:guide>
        <p15:guide id="2" pos="216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80" d="100"/>
          <a:sy n="80" d="100"/>
        </p:scale>
        <p:origin x="754" y="58"/>
      </p:cViewPr>
      <p:guideLst>
        <p:guide orient="horz" pos="2880"/>
        <p:guide pos="216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3.xml"/><Relationship Id="rId9"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auren White" userId="123606bf-0cc4-4a51-997f-49add76c18b0" providerId="ADAL" clId="{65332F92-9E49-4CB4-88B2-DF34A9BC9320}"/>
    <pc:docChg chg="custSel addSld modSld">
      <pc:chgData name="Lauren White" userId="123606bf-0cc4-4a51-997f-49add76c18b0" providerId="ADAL" clId="{65332F92-9E49-4CB4-88B2-DF34A9BC9320}" dt="2026-05-13T16:24:05.872" v="99" actId="113"/>
      <pc:docMkLst>
        <pc:docMk/>
      </pc:docMkLst>
      <pc:sldChg chg="addSp delSp modSp mod">
        <pc:chgData name="Lauren White" userId="123606bf-0cc4-4a51-997f-49add76c18b0" providerId="ADAL" clId="{65332F92-9E49-4CB4-88B2-DF34A9BC9320}" dt="2026-05-13T16:23:28.846" v="89" actId="1076"/>
        <pc:sldMkLst>
          <pc:docMk/>
          <pc:sldMk cId="0" sldId="256"/>
        </pc:sldMkLst>
        <pc:spChg chg="mod">
          <ac:chgData name="Lauren White" userId="123606bf-0cc4-4a51-997f-49add76c18b0" providerId="ADAL" clId="{65332F92-9E49-4CB4-88B2-DF34A9BC9320}" dt="2026-05-13T16:22:10.212" v="69" actId="1076"/>
          <ac:spMkLst>
            <pc:docMk/>
            <pc:sldMk cId="0" sldId="256"/>
            <ac:spMk id="2" creationId="{00000000-0000-0000-0000-000000000000}"/>
          </ac:spMkLst>
        </pc:spChg>
        <pc:spChg chg="mod">
          <ac:chgData name="Lauren White" userId="123606bf-0cc4-4a51-997f-49add76c18b0" providerId="ADAL" clId="{65332F92-9E49-4CB4-88B2-DF34A9BC9320}" dt="2026-05-13T16:22:15.146" v="70" actId="1076"/>
          <ac:spMkLst>
            <pc:docMk/>
            <pc:sldMk cId="0" sldId="256"/>
            <ac:spMk id="3" creationId="{00000000-0000-0000-0000-000000000000}"/>
          </ac:spMkLst>
        </pc:spChg>
        <pc:spChg chg="mod">
          <ac:chgData name="Lauren White" userId="123606bf-0cc4-4a51-997f-49add76c18b0" providerId="ADAL" clId="{65332F92-9E49-4CB4-88B2-DF34A9BC9320}" dt="2026-05-13T16:21:40.101" v="62" actId="403"/>
          <ac:spMkLst>
            <pc:docMk/>
            <pc:sldMk cId="0" sldId="256"/>
            <ac:spMk id="8" creationId="{00000000-0000-0000-0000-000000000000}"/>
          </ac:spMkLst>
        </pc:spChg>
        <pc:spChg chg="mod">
          <ac:chgData name="Lauren White" userId="123606bf-0cc4-4a51-997f-49add76c18b0" providerId="ADAL" clId="{65332F92-9E49-4CB4-88B2-DF34A9BC9320}" dt="2026-05-13T16:22:05.179" v="68" actId="403"/>
          <ac:spMkLst>
            <pc:docMk/>
            <pc:sldMk cId="0" sldId="256"/>
            <ac:spMk id="9" creationId="{00000000-0000-0000-0000-000000000000}"/>
          </ac:spMkLst>
        </pc:spChg>
        <pc:spChg chg="mod">
          <ac:chgData name="Lauren White" userId="123606bf-0cc4-4a51-997f-49add76c18b0" providerId="ADAL" clId="{65332F92-9E49-4CB4-88B2-DF34A9BC9320}" dt="2026-05-13T16:21:36.523" v="61" actId="403"/>
          <ac:spMkLst>
            <pc:docMk/>
            <pc:sldMk cId="0" sldId="256"/>
            <ac:spMk id="10" creationId="{00000000-0000-0000-0000-000000000000}"/>
          </ac:spMkLst>
        </pc:spChg>
        <pc:spChg chg="mod">
          <ac:chgData name="Lauren White" userId="123606bf-0cc4-4a51-997f-49add76c18b0" providerId="ADAL" clId="{65332F92-9E49-4CB4-88B2-DF34A9BC9320}" dt="2026-05-13T16:22:35.581" v="77" actId="1076"/>
          <ac:spMkLst>
            <pc:docMk/>
            <pc:sldMk cId="0" sldId="256"/>
            <ac:spMk id="11" creationId="{00000000-0000-0000-0000-000000000000}"/>
          </ac:spMkLst>
        </pc:spChg>
        <pc:spChg chg="mod">
          <ac:chgData name="Lauren White" userId="123606bf-0cc4-4a51-997f-49add76c18b0" providerId="ADAL" clId="{65332F92-9E49-4CB4-88B2-DF34A9BC9320}" dt="2026-05-13T16:22:26.624" v="74" actId="14100"/>
          <ac:spMkLst>
            <pc:docMk/>
            <pc:sldMk cId="0" sldId="256"/>
            <ac:spMk id="12" creationId="{00000000-0000-0000-0000-000000000000}"/>
          </ac:spMkLst>
        </pc:spChg>
        <pc:spChg chg="mod">
          <ac:chgData name="Lauren White" userId="123606bf-0cc4-4a51-997f-49add76c18b0" providerId="ADAL" clId="{65332F92-9E49-4CB4-88B2-DF34A9BC9320}" dt="2026-05-13T16:22:18.593" v="71" actId="403"/>
          <ac:spMkLst>
            <pc:docMk/>
            <pc:sldMk cId="0" sldId="256"/>
            <ac:spMk id="13" creationId="{00000000-0000-0000-0000-000000000000}"/>
          </ac:spMkLst>
        </pc:spChg>
        <pc:spChg chg="del">
          <ac:chgData name="Lauren White" userId="123606bf-0cc4-4a51-997f-49add76c18b0" providerId="ADAL" clId="{65332F92-9E49-4CB4-88B2-DF34A9BC9320}" dt="2026-05-13T13:56:25.627" v="56" actId="478"/>
          <ac:spMkLst>
            <pc:docMk/>
            <pc:sldMk cId="0" sldId="256"/>
            <ac:spMk id="15" creationId="{E6EF8ADB-DFB0-4070-9701-8CA764F05FA8}"/>
          </ac:spMkLst>
        </pc:spChg>
        <pc:spChg chg="add mod">
          <ac:chgData name="Lauren White" userId="123606bf-0cc4-4a51-997f-49add76c18b0" providerId="ADAL" clId="{65332F92-9E49-4CB4-88B2-DF34A9BC9320}" dt="2026-05-13T16:23:28.846" v="89" actId="1076"/>
          <ac:spMkLst>
            <pc:docMk/>
            <pc:sldMk cId="0" sldId="256"/>
            <ac:spMk id="18" creationId="{B4BFF450-B55F-42C6-A6FE-152D2D3FF365}"/>
          </ac:spMkLst>
        </pc:spChg>
        <pc:grpChg chg="del mod">
          <ac:chgData name="Lauren White" userId="123606bf-0cc4-4a51-997f-49add76c18b0" providerId="ADAL" clId="{65332F92-9E49-4CB4-88B2-DF34A9BC9320}" dt="2026-05-13T16:22:43.147" v="78" actId="478"/>
          <ac:grpSpMkLst>
            <pc:docMk/>
            <pc:sldMk cId="0" sldId="256"/>
            <ac:grpSpMk id="5" creationId="{00000000-0000-0000-0000-000000000000}"/>
          </ac:grpSpMkLst>
        </pc:grpChg>
        <pc:picChg chg="mod">
          <ac:chgData name="Lauren White" userId="123606bf-0cc4-4a51-997f-49add76c18b0" providerId="ADAL" clId="{65332F92-9E49-4CB4-88B2-DF34A9BC9320}" dt="2026-05-13T16:21:48.690" v="64" actId="1076"/>
          <ac:picMkLst>
            <pc:docMk/>
            <pc:sldMk cId="0" sldId="256"/>
            <ac:picMk id="14" creationId="{00000000-0000-0000-0000-000000000000}"/>
          </ac:picMkLst>
        </pc:picChg>
        <pc:picChg chg="add mod">
          <ac:chgData name="Lauren White" userId="123606bf-0cc4-4a51-997f-49add76c18b0" providerId="ADAL" clId="{65332F92-9E49-4CB4-88B2-DF34A9BC9320}" dt="2026-05-13T16:22:54.576" v="82" actId="1076"/>
          <ac:picMkLst>
            <pc:docMk/>
            <pc:sldMk cId="0" sldId="256"/>
            <ac:picMk id="16" creationId="{38E3CFF3-B5DA-4441-A55F-8E16760E6B7B}"/>
          </ac:picMkLst>
        </pc:picChg>
        <pc:picChg chg="add del mod">
          <ac:chgData name="Lauren White" userId="123606bf-0cc4-4a51-997f-49add76c18b0" providerId="ADAL" clId="{65332F92-9E49-4CB4-88B2-DF34A9BC9320}" dt="2026-05-13T16:23:17.512" v="86" actId="478"/>
          <ac:picMkLst>
            <pc:docMk/>
            <pc:sldMk cId="0" sldId="256"/>
            <ac:picMk id="17" creationId="{202788D1-6243-4B54-811E-A19E8DD40B42}"/>
          </ac:picMkLst>
        </pc:picChg>
      </pc:sldChg>
      <pc:sldChg chg="addSp delSp modSp mod">
        <pc:chgData name="Lauren White" userId="123606bf-0cc4-4a51-997f-49add76c18b0" providerId="ADAL" clId="{65332F92-9E49-4CB4-88B2-DF34A9BC9320}" dt="2026-05-13T16:23:55.958" v="95" actId="1076"/>
        <pc:sldMkLst>
          <pc:docMk/>
          <pc:sldMk cId="0" sldId="257"/>
        </pc:sldMkLst>
        <pc:spChg chg="mod">
          <ac:chgData name="Lauren White" userId="123606bf-0cc4-4a51-997f-49add76c18b0" providerId="ADAL" clId="{65332F92-9E49-4CB4-88B2-DF34A9BC9320}" dt="2026-05-13T16:23:45.236" v="93" actId="1076"/>
          <ac:spMkLst>
            <pc:docMk/>
            <pc:sldMk cId="0" sldId="257"/>
            <ac:spMk id="4" creationId="{00000000-0000-0000-0000-000000000000}"/>
          </ac:spMkLst>
        </pc:spChg>
        <pc:spChg chg="mod">
          <ac:chgData name="Lauren White" userId="123606bf-0cc4-4a51-997f-49add76c18b0" providerId="ADAL" clId="{65332F92-9E49-4CB4-88B2-DF34A9BC9320}" dt="2026-05-13T16:23:48.699" v="94" actId="1076"/>
          <ac:spMkLst>
            <pc:docMk/>
            <pc:sldMk cId="0" sldId="257"/>
            <ac:spMk id="5" creationId="{00000000-0000-0000-0000-000000000000}"/>
          </ac:spMkLst>
        </pc:spChg>
        <pc:spChg chg="mod">
          <ac:chgData name="Lauren White" userId="123606bf-0cc4-4a51-997f-49add76c18b0" providerId="ADAL" clId="{65332F92-9E49-4CB4-88B2-DF34A9BC9320}" dt="2026-05-13T13:55:53.478" v="52" actId="403"/>
          <ac:spMkLst>
            <pc:docMk/>
            <pc:sldMk cId="0" sldId="257"/>
            <ac:spMk id="7" creationId="{00000000-0000-0000-0000-000000000000}"/>
          </ac:spMkLst>
        </pc:spChg>
        <pc:spChg chg="del mod">
          <ac:chgData name="Lauren White" userId="123606bf-0cc4-4a51-997f-49add76c18b0" providerId="ADAL" clId="{65332F92-9E49-4CB4-88B2-DF34A9BC9320}" dt="2026-05-13T16:23:22.377" v="87" actId="478"/>
          <ac:spMkLst>
            <pc:docMk/>
            <pc:sldMk cId="0" sldId="257"/>
            <ac:spMk id="8" creationId="{00000000-0000-0000-0000-000000000000}"/>
          </ac:spMkLst>
        </pc:spChg>
        <pc:spChg chg="del mod">
          <ac:chgData name="Lauren White" userId="123606bf-0cc4-4a51-997f-49add76c18b0" providerId="ADAL" clId="{65332F92-9E49-4CB4-88B2-DF34A9BC9320}" dt="2026-05-13T13:55:24.039" v="43" actId="478"/>
          <ac:spMkLst>
            <pc:docMk/>
            <pc:sldMk cId="0" sldId="257"/>
            <ac:spMk id="12" creationId="{00000000-0000-0000-0000-000000000000}"/>
          </ac:spMkLst>
        </pc:spChg>
        <pc:spChg chg="add del">
          <ac:chgData name="Lauren White" userId="123606bf-0cc4-4a51-997f-49add76c18b0" providerId="ADAL" clId="{65332F92-9E49-4CB4-88B2-DF34A9BC9320}" dt="2026-05-13T13:53:01.663" v="4" actId="478"/>
          <ac:spMkLst>
            <pc:docMk/>
            <pc:sldMk cId="0" sldId="257"/>
            <ac:spMk id="14" creationId="{998ECAFB-BC74-4D00-85C7-C586D12FC7CF}"/>
          </ac:spMkLst>
        </pc:spChg>
        <pc:spChg chg="mod">
          <ac:chgData name="Lauren White" userId="123606bf-0cc4-4a51-997f-49add76c18b0" providerId="ADAL" clId="{65332F92-9E49-4CB4-88B2-DF34A9BC9320}" dt="2026-05-13T16:23:55.958" v="95" actId="1076"/>
          <ac:spMkLst>
            <pc:docMk/>
            <pc:sldMk cId="0" sldId="257"/>
            <ac:spMk id="16" creationId="{36FB2800-F61A-43CC-A540-CA74E649D2AC}"/>
          </ac:spMkLst>
        </pc:spChg>
        <pc:spChg chg="del">
          <ac:chgData name="Lauren White" userId="123606bf-0cc4-4a51-997f-49add76c18b0" providerId="ADAL" clId="{65332F92-9E49-4CB4-88B2-DF34A9BC9320}" dt="2026-05-13T13:54:43.335" v="33" actId="478"/>
          <ac:spMkLst>
            <pc:docMk/>
            <pc:sldMk cId="0" sldId="257"/>
            <ac:spMk id="17" creationId="{C3B390E9-2C36-4269-B440-A5F7B55707D1}"/>
          </ac:spMkLst>
        </pc:spChg>
        <pc:picChg chg="mod">
          <ac:chgData name="Lauren White" userId="123606bf-0cc4-4a51-997f-49add76c18b0" providerId="ADAL" clId="{65332F92-9E49-4CB4-88B2-DF34A9BC9320}" dt="2026-05-13T13:55:20.107" v="42" actId="1076"/>
          <ac:picMkLst>
            <pc:docMk/>
            <pc:sldMk cId="0" sldId="257"/>
            <ac:picMk id="3" creationId="{00000000-0000-0000-0000-000000000000}"/>
          </ac:picMkLst>
        </pc:picChg>
        <pc:picChg chg="mod">
          <ac:chgData name="Lauren White" userId="123606bf-0cc4-4a51-997f-49add76c18b0" providerId="ADAL" clId="{65332F92-9E49-4CB4-88B2-DF34A9BC9320}" dt="2026-05-13T16:23:41.480" v="92" actId="1076"/>
          <ac:picMkLst>
            <pc:docMk/>
            <pc:sldMk cId="0" sldId="257"/>
            <ac:picMk id="13" creationId="{00000000-0000-0000-0000-000000000000}"/>
          </ac:picMkLst>
        </pc:picChg>
        <pc:picChg chg="del">
          <ac:chgData name="Lauren White" userId="123606bf-0cc4-4a51-997f-49add76c18b0" providerId="ADAL" clId="{65332F92-9E49-4CB4-88B2-DF34A9BC9320}" dt="2026-05-13T13:54:45.069" v="34" actId="478"/>
          <ac:picMkLst>
            <pc:docMk/>
            <pc:sldMk cId="0" sldId="257"/>
            <ac:picMk id="18" creationId="{38265240-62FB-44BE-BC66-74EEF55CBC28}"/>
          </ac:picMkLst>
        </pc:picChg>
      </pc:sldChg>
      <pc:sldChg chg="addSp delSp modSp new mod">
        <pc:chgData name="Lauren White" userId="123606bf-0cc4-4a51-997f-49add76c18b0" providerId="ADAL" clId="{65332F92-9E49-4CB4-88B2-DF34A9BC9320}" dt="2026-05-13T16:24:05.872" v="99" actId="113"/>
        <pc:sldMkLst>
          <pc:docMk/>
          <pc:sldMk cId="667866283" sldId="258"/>
        </pc:sldMkLst>
        <pc:spChg chg="add del mod">
          <ac:chgData name="Lauren White" userId="123606bf-0cc4-4a51-997f-49add76c18b0" providerId="ADAL" clId="{65332F92-9E49-4CB4-88B2-DF34A9BC9320}" dt="2026-05-13T13:53:37.030" v="15"/>
          <ac:spMkLst>
            <pc:docMk/>
            <pc:sldMk cId="667866283" sldId="258"/>
            <ac:spMk id="4" creationId="{10433C7E-13CD-493A-AF8D-DAF8C233911C}"/>
          </ac:spMkLst>
        </pc:spChg>
        <pc:spChg chg="add mod">
          <ac:chgData name="Lauren White" userId="123606bf-0cc4-4a51-997f-49add76c18b0" providerId="ADAL" clId="{65332F92-9E49-4CB4-88B2-DF34A9BC9320}" dt="2026-05-13T16:24:05.872" v="99" actId="113"/>
          <ac:spMkLst>
            <pc:docMk/>
            <pc:sldMk cId="667866283" sldId="258"/>
            <ac:spMk id="7" creationId="{9CDEB072-FAEA-496F-8637-9E6BB60BABF6}"/>
          </ac:spMkLst>
        </pc:spChg>
        <pc:spChg chg="add mod">
          <ac:chgData name="Lauren White" userId="123606bf-0cc4-4a51-997f-49add76c18b0" providerId="ADAL" clId="{65332F92-9E49-4CB4-88B2-DF34A9BC9320}" dt="2026-05-13T13:54:40.700" v="32" actId="1076"/>
          <ac:spMkLst>
            <pc:docMk/>
            <pc:sldMk cId="667866283" sldId="258"/>
            <ac:spMk id="8" creationId="{F427021A-E755-4F67-BF4B-7470D75554D6}"/>
          </ac:spMkLst>
        </pc:spChg>
        <pc:spChg chg="add mod">
          <ac:chgData name="Lauren White" userId="123606bf-0cc4-4a51-997f-49add76c18b0" providerId="ADAL" clId="{65332F92-9E49-4CB4-88B2-DF34A9BC9320}" dt="2026-05-13T16:23:02.200" v="83" actId="1076"/>
          <ac:spMkLst>
            <pc:docMk/>
            <pc:sldMk cId="667866283" sldId="258"/>
            <ac:spMk id="10" creationId="{58F4280F-F330-429F-BDEE-2AA7D8721F50}"/>
          </ac:spMkLst>
        </pc:spChg>
        <pc:spChg chg="add mod">
          <ac:chgData name="Lauren White" userId="123606bf-0cc4-4a51-997f-49add76c18b0" providerId="ADAL" clId="{65332F92-9E49-4CB4-88B2-DF34A9BC9320}" dt="2026-05-13T16:23:06.250" v="84" actId="1076"/>
          <ac:spMkLst>
            <pc:docMk/>
            <pc:sldMk cId="667866283" sldId="258"/>
            <ac:spMk id="11" creationId="{E95EEC0B-7F81-4292-8BB0-DE3B0C762C15}"/>
          </ac:spMkLst>
        </pc:spChg>
        <pc:picChg chg="add mod">
          <ac:chgData name="Lauren White" userId="123606bf-0cc4-4a51-997f-49add76c18b0" providerId="ADAL" clId="{65332F92-9E49-4CB4-88B2-DF34A9BC9320}" dt="2026-05-13T13:53:17.176" v="6"/>
          <ac:picMkLst>
            <pc:docMk/>
            <pc:sldMk cId="667866283" sldId="258"/>
            <ac:picMk id="2" creationId="{AD7D819D-BB1E-45F0-BEFE-35C1D66C8948}"/>
          </ac:picMkLst>
        </pc:picChg>
        <pc:picChg chg="add mod">
          <ac:chgData name="Lauren White" userId="123606bf-0cc4-4a51-997f-49add76c18b0" providerId="ADAL" clId="{65332F92-9E49-4CB4-88B2-DF34A9BC9320}" dt="2026-05-13T13:53:27.007" v="10" actId="1076"/>
          <ac:picMkLst>
            <pc:docMk/>
            <pc:sldMk cId="667866283" sldId="258"/>
            <ac:picMk id="3" creationId="{835FD160-587A-4125-A23D-B2877D9F52CE}"/>
          </ac:picMkLst>
        </pc:picChg>
        <pc:picChg chg="add del mod">
          <ac:chgData name="Lauren White" userId="123606bf-0cc4-4a51-997f-49add76c18b0" providerId="ADAL" clId="{65332F92-9E49-4CB4-88B2-DF34A9BC9320}" dt="2026-05-13T13:53:37.030" v="13" actId="478"/>
          <ac:picMkLst>
            <pc:docMk/>
            <pc:sldMk cId="667866283" sldId="258"/>
            <ac:picMk id="5" creationId="{818A4741-984B-49F1-B1F6-7EB355CB9078}"/>
          </ac:picMkLst>
        </pc:picChg>
        <pc:picChg chg="add mod">
          <ac:chgData name="Lauren White" userId="123606bf-0cc4-4a51-997f-49add76c18b0" providerId="ADAL" clId="{65332F92-9E49-4CB4-88B2-DF34A9BC9320}" dt="2026-05-13T13:55:37.969" v="48" actId="1076"/>
          <ac:picMkLst>
            <pc:docMk/>
            <pc:sldMk cId="667866283" sldId="258"/>
            <ac:picMk id="9" creationId="{36CD66B9-5A33-4E2F-BF61-274991C7D3D4}"/>
          </ac:picMkLst>
        </pc:picChg>
      </pc:sldChg>
    </pc:docChg>
  </pc:docChgLst>
  <pc:docChgLst>
    <pc:chgData name="Lauren White" userId="123606bf-0cc4-4a51-997f-49add76c18b0" providerId="ADAL" clId="{62D2AD98-EE0D-415C-8087-37C31203F282}"/>
    <pc:docChg chg="modSld">
      <pc:chgData name="Lauren White" userId="123606bf-0cc4-4a51-997f-49add76c18b0" providerId="ADAL" clId="{62D2AD98-EE0D-415C-8087-37C31203F282}" dt="2026-06-01T00:06:45.205" v="346" actId="207"/>
      <pc:docMkLst>
        <pc:docMk/>
      </pc:docMkLst>
      <pc:sldChg chg="modSp mod">
        <pc:chgData name="Lauren White" userId="123606bf-0cc4-4a51-997f-49add76c18b0" providerId="ADAL" clId="{62D2AD98-EE0D-415C-8087-37C31203F282}" dt="2026-06-01T00:00:14.410" v="5" actId="20577"/>
        <pc:sldMkLst>
          <pc:docMk/>
          <pc:sldMk cId="0" sldId="256"/>
        </pc:sldMkLst>
        <pc:spChg chg="mod">
          <ac:chgData name="Lauren White" userId="123606bf-0cc4-4a51-997f-49add76c18b0" providerId="ADAL" clId="{62D2AD98-EE0D-415C-8087-37C31203F282}" dt="2026-06-01T00:00:14.410" v="5" actId="20577"/>
          <ac:spMkLst>
            <pc:docMk/>
            <pc:sldMk cId="0" sldId="256"/>
            <ac:spMk id="10" creationId="{00000000-0000-0000-0000-000000000000}"/>
          </ac:spMkLst>
        </pc:spChg>
      </pc:sldChg>
      <pc:sldChg chg="modSp mod">
        <pc:chgData name="Lauren White" userId="123606bf-0cc4-4a51-997f-49add76c18b0" providerId="ADAL" clId="{62D2AD98-EE0D-415C-8087-37C31203F282}" dt="2026-06-01T00:06:45.205" v="346" actId="207"/>
        <pc:sldMkLst>
          <pc:docMk/>
          <pc:sldMk cId="667866283" sldId="258"/>
        </pc:sldMkLst>
        <pc:spChg chg="mod">
          <ac:chgData name="Lauren White" userId="123606bf-0cc4-4a51-997f-49add76c18b0" providerId="ADAL" clId="{62D2AD98-EE0D-415C-8087-37C31203F282}" dt="2026-06-01T00:06:45.205" v="346" actId="207"/>
          <ac:spMkLst>
            <pc:docMk/>
            <pc:sldMk cId="667866283" sldId="258"/>
            <ac:spMk id="11" creationId="{E95EEC0B-7F81-4292-8BB0-DE3B0C762C15}"/>
          </ac:spMkLst>
        </pc:s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obj" preserve="1">
  <p:cSld name="Title Slide">
    <p:spTree>
      <p:nvGrpSpPr>
        <p:cNvPr id="1" name=""/>
        <p:cNvGrpSpPr/>
        <p:nvPr/>
      </p:nvGrpSpPr>
      <p:grpSpPr>
        <a:xfrm>
          <a:off x="0" y="0"/>
          <a:ext cx="0" cy="0"/>
          <a:chOff x="0" y="0"/>
          <a:chExt cx="0" cy="0"/>
        </a:xfrm>
      </p:grpSpPr>
      <p:sp>
        <p:nvSpPr>
          <p:cNvPr id="2" name="Holder 2"/>
          <p:cNvSpPr>
            <a:spLocks noGrp="1"/>
          </p:cNvSpPr>
          <p:nvPr>
            <p:ph type="ctrTitle"/>
          </p:nvPr>
        </p:nvSpPr>
        <p:spPr>
          <a:xfrm>
            <a:off x="914400" y="2125980"/>
            <a:ext cx="10363200" cy="14401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subTitle" idx="4"/>
          </p:nvPr>
        </p:nvSpPr>
        <p:spPr>
          <a:xfrm>
            <a:off x="1828800" y="3840480"/>
            <a:ext cx="8534400" cy="171450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body" idx="1"/>
          </p:nvPr>
        </p:nvSpPr>
        <p:spPr/>
        <p:txBody>
          <a:bodyPr lIns="0" tIns="0" rIns="0" bIns="0"/>
          <a:lstStyle>
            <a:lvl1pPr>
              <a:defRPr/>
            </a:lvl1pPr>
          </a:lstStyle>
          <a:p>
            <a:endParaRPr/>
          </a:p>
        </p:txBody>
      </p:sp>
      <p:sp>
        <p:nvSpPr>
          <p:cNvPr id="4" name="Holder 4"/>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5" name="Holder 5"/>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6/1/2026</a:t>
            </a:fld>
            <a:endParaRPr lang="en-US"/>
          </a:p>
        </p:txBody>
      </p:sp>
      <p:sp>
        <p:nvSpPr>
          <p:cNvPr id="6" name="Holder 6"/>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wo Content">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sz="half" idx="2"/>
          </p:nvPr>
        </p:nvSpPr>
        <p:spPr>
          <a:xfrm>
            <a:off x="609600" y="1577340"/>
            <a:ext cx="530352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sz="half" idx="3"/>
          </p:nvPr>
        </p:nvSpPr>
        <p:spPr>
          <a:xfrm>
            <a:off x="6278880" y="1577340"/>
            <a:ext cx="5303520" cy="4526280"/>
          </a:xfrm>
          <a:prstGeom prst="rect">
            <a:avLst/>
          </a:prstGeom>
        </p:spPr>
        <p:txBody>
          <a:bodyPr wrap="square" lIns="0" tIns="0" rIns="0" bIns="0">
            <a:spAutoFit/>
          </a:bodyPr>
          <a:lstStyle>
            <a:lvl1pPr>
              <a:defRPr/>
            </a:lvl1pPr>
          </a:lstStyle>
          <a:p>
            <a:endParaRPr/>
          </a:p>
        </p:txBody>
      </p:sp>
      <p:sp>
        <p:nvSpPr>
          <p:cNvPr id="5" name="Holder 5"/>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6" name="Holder 6"/>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6/1/2026</a:t>
            </a:fld>
            <a:endParaRPr lang="en-US"/>
          </a:p>
        </p:txBody>
      </p:sp>
      <p:sp>
        <p:nvSpPr>
          <p:cNvPr id="7" name="Holder 7"/>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Title Only">
    <p:spTree>
      <p:nvGrpSpPr>
        <p:cNvPr id="1" name=""/>
        <p:cNvGrpSpPr/>
        <p:nvPr/>
      </p:nvGrpSpPr>
      <p:grpSpPr>
        <a:xfrm>
          <a:off x="0" y="0"/>
          <a:ext cx="0" cy="0"/>
          <a:chOff x="0" y="0"/>
          <a:chExt cx="0" cy="0"/>
        </a:xfrm>
      </p:grpSpPr>
      <p:sp>
        <p:nvSpPr>
          <p:cNvPr id="2" name="Holder 2"/>
          <p:cNvSpPr>
            <a:spLocks noGrp="1"/>
          </p:cNvSpPr>
          <p:nvPr>
            <p:ph type="title"/>
          </p:nvPr>
        </p:nvSpPr>
        <p:spPr/>
        <p:txBody>
          <a:bodyPr lIns="0" tIns="0" rIns="0" bIns="0"/>
          <a:lstStyle>
            <a:lvl1pPr>
              <a:defRPr/>
            </a:lvl1pPr>
          </a:lstStyle>
          <a:p>
            <a:endParaRPr/>
          </a:p>
        </p:txBody>
      </p:sp>
      <p:sp>
        <p:nvSpPr>
          <p:cNvPr id="3" name="Holder 3"/>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4" name="Holder 4"/>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6/1/2026</a:t>
            </a:fld>
            <a:endParaRPr lang="en-US"/>
          </a:p>
        </p:txBody>
      </p:sp>
      <p:sp>
        <p:nvSpPr>
          <p:cNvPr id="5" name="Holder 5"/>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obj" preserve="1">
  <p:cSld name="Blank">
    <p:spTree>
      <p:nvGrpSpPr>
        <p:cNvPr id="1" name=""/>
        <p:cNvGrpSpPr/>
        <p:nvPr/>
      </p:nvGrpSpPr>
      <p:grpSpPr>
        <a:xfrm>
          <a:off x="0" y="0"/>
          <a:ext cx="0" cy="0"/>
          <a:chOff x="0" y="0"/>
          <a:chExt cx="0" cy="0"/>
        </a:xfrm>
      </p:grpSpPr>
      <p:sp>
        <p:nvSpPr>
          <p:cNvPr id="2" name="Holder 2"/>
          <p:cNvSpPr>
            <a:spLocks noGrp="1"/>
          </p:cNvSpPr>
          <p:nvPr>
            <p:ph type="ftr" sz="quarter" idx="5"/>
          </p:nvPr>
        </p:nvSpPr>
        <p:spPr/>
        <p:txBody>
          <a:bodyPr lIns="0" tIns="0" rIns="0" bIns="0"/>
          <a:lstStyle>
            <a:lvl1pPr algn="ctr">
              <a:defRPr>
                <a:solidFill>
                  <a:schemeClr val="tx1">
                    <a:tint val="75000"/>
                  </a:schemeClr>
                </a:solidFill>
              </a:defRPr>
            </a:lvl1pPr>
          </a:lstStyle>
          <a:p>
            <a:endParaRPr/>
          </a:p>
        </p:txBody>
      </p:sp>
      <p:sp>
        <p:nvSpPr>
          <p:cNvPr id="3" name="Holder 3"/>
          <p:cNvSpPr>
            <a:spLocks noGrp="1"/>
          </p:cNvSpPr>
          <p:nvPr>
            <p:ph type="dt" sz="half" idx="6"/>
          </p:nvPr>
        </p:nvSpPr>
        <p:spPr/>
        <p:txBody>
          <a:bodyPr lIns="0" tIns="0" rIns="0" bIns="0"/>
          <a:lstStyle>
            <a:lvl1pPr algn="l">
              <a:defRPr>
                <a:solidFill>
                  <a:schemeClr val="tx1">
                    <a:tint val="75000"/>
                  </a:schemeClr>
                </a:solidFill>
              </a:defRPr>
            </a:lvl1pPr>
          </a:lstStyle>
          <a:p>
            <a:fld id="{1D8BD707-D9CF-40AE-B4C6-C98DA3205C09}" type="datetimeFigureOut">
              <a:rPr lang="en-US"/>
              <a:t>6/1/2026</a:t>
            </a:fld>
            <a:endParaRPr lang="en-US"/>
          </a:p>
        </p:txBody>
      </p:sp>
      <p:sp>
        <p:nvSpPr>
          <p:cNvPr id="4" name="Holder 4"/>
          <p:cNvSpPr>
            <a:spLocks noGrp="1"/>
          </p:cNvSpPr>
          <p:nvPr>
            <p:ph type="sldNum" sz="quarter" idx="7"/>
          </p:nvPr>
        </p:nvSpPr>
        <p:spPr/>
        <p:txBody>
          <a:bodyPr lIns="0" tIns="0" rIns="0" bIns="0"/>
          <a:lstStyle>
            <a:lvl1pPr algn="r">
              <a:defRPr>
                <a:solidFill>
                  <a:schemeClr val="tx1">
                    <a:tint val="75000"/>
                  </a:schemeClr>
                </a:solidFill>
              </a:defRPr>
            </a:lvl1pPr>
          </a:lstStyle>
          <a:p>
            <a:fld id="{B6F15528-21DE-4FAA-801E-634DDDAF4B2B}" type="slidenum">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Holder 2"/>
          <p:cNvSpPr>
            <a:spLocks noGrp="1"/>
          </p:cNvSpPr>
          <p:nvPr>
            <p:ph type="title"/>
          </p:nvPr>
        </p:nvSpPr>
        <p:spPr>
          <a:xfrm>
            <a:off x="609600" y="274320"/>
            <a:ext cx="10972800" cy="1097280"/>
          </a:xfrm>
          <a:prstGeom prst="rect">
            <a:avLst/>
          </a:prstGeom>
        </p:spPr>
        <p:txBody>
          <a:bodyPr wrap="square" lIns="0" tIns="0" rIns="0" bIns="0">
            <a:spAutoFit/>
          </a:bodyPr>
          <a:lstStyle>
            <a:lvl1pPr>
              <a:defRPr/>
            </a:lvl1pPr>
          </a:lstStyle>
          <a:p>
            <a:endParaRPr/>
          </a:p>
        </p:txBody>
      </p:sp>
      <p:sp>
        <p:nvSpPr>
          <p:cNvPr id="3" name="Holder 3"/>
          <p:cNvSpPr>
            <a:spLocks noGrp="1"/>
          </p:cNvSpPr>
          <p:nvPr>
            <p:ph type="body" idx="1"/>
          </p:nvPr>
        </p:nvSpPr>
        <p:spPr>
          <a:xfrm>
            <a:off x="609600" y="1577340"/>
            <a:ext cx="10972800" cy="4526280"/>
          </a:xfrm>
          <a:prstGeom prst="rect">
            <a:avLst/>
          </a:prstGeom>
        </p:spPr>
        <p:txBody>
          <a:bodyPr wrap="square" lIns="0" tIns="0" rIns="0" bIns="0">
            <a:spAutoFit/>
          </a:bodyPr>
          <a:lstStyle>
            <a:lvl1pPr>
              <a:defRPr/>
            </a:lvl1pPr>
          </a:lstStyle>
          <a:p>
            <a:endParaRPr/>
          </a:p>
        </p:txBody>
      </p:sp>
      <p:sp>
        <p:nvSpPr>
          <p:cNvPr id="4" name="Holder 4"/>
          <p:cNvSpPr>
            <a:spLocks noGrp="1"/>
          </p:cNvSpPr>
          <p:nvPr>
            <p:ph type="ftr" sz="quarter" idx="5"/>
          </p:nvPr>
        </p:nvSpPr>
        <p:spPr>
          <a:xfrm>
            <a:off x="4145280" y="6377940"/>
            <a:ext cx="3901440" cy="342900"/>
          </a:xfrm>
          <a:prstGeom prst="rect">
            <a:avLst/>
          </a:prstGeom>
        </p:spPr>
        <p:txBody>
          <a:bodyPr wrap="square" lIns="0" tIns="0" rIns="0" bIns="0">
            <a:spAutoFit/>
          </a:bodyPr>
          <a:lstStyle>
            <a:lvl1pPr algn="ctr">
              <a:defRPr>
                <a:solidFill>
                  <a:schemeClr val="tx1">
                    <a:tint val="75000"/>
                  </a:schemeClr>
                </a:solidFill>
              </a:defRPr>
            </a:lvl1pPr>
          </a:lstStyle>
          <a:p>
            <a:endParaRPr/>
          </a:p>
        </p:txBody>
      </p:sp>
      <p:sp>
        <p:nvSpPr>
          <p:cNvPr id="5" name="Holder 5"/>
          <p:cNvSpPr>
            <a:spLocks noGrp="1"/>
          </p:cNvSpPr>
          <p:nvPr>
            <p:ph type="dt" sz="half" idx="6"/>
          </p:nvPr>
        </p:nvSpPr>
        <p:spPr>
          <a:xfrm>
            <a:off x="609600" y="6377940"/>
            <a:ext cx="2804160" cy="342900"/>
          </a:xfrm>
          <a:prstGeom prst="rect">
            <a:avLst/>
          </a:prstGeom>
        </p:spPr>
        <p:txBody>
          <a:bodyPr wrap="square" lIns="0" tIns="0" rIns="0" bIns="0">
            <a:spAutoFit/>
          </a:bodyPr>
          <a:lstStyle>
            <a:lvl1pPr algn="l">
              <a:defRPr>
                <a:solidFill>
                  <a:schemeClr val="tx1">
                    <a:tint val="75000"/>
                  </a:schemeClr>
                </a:solidFill>
              </a:defRPr>
            </a:lvl1pPr>
          </a:lstStyle>
          <a:p>
            <a:fld id="{1D8BD707-D9CF-40AE-B4C6-C98DA3205C09}" type="datetimeFigureOut">
              <a:rPr lang="en-US"/>
              <a:t>6/1/2026</a:t>
            </a:fld>
            <a:endParaRPr lang="en-US"/>
          </a:p>
        </p:txBody>
      </p:sp>
      <p:sp>
        <p:nvSpPr>
          <p:cNvPr id="6" name="Holder 6"/>
          <p:cNvSpPr>
            <a:spLocks noGrp="1"/>
          </p:cNvSpPr>
          <p:nvPr>
            <p:ph type="sldNum" sz="quarter" idx="7"/>
          </p:nvPr>
        </p:nvSpPr>
        <p:spPr>
          <a:xfrm>
            <a:off x="8778240" y="6377940"/>
            <a:ext cx="2804160" cy="342900"/>
          </a:xfrm>
          <a:prstGeom prst="rect">
            <a:avLst/>
          </a:prstGeom>
        </p:spPr>
        <p:txBody>
          <a:bodyPr wrap="square" lIns="0" tIns="0" rIns="0" bIns="0">
            <a:spAutoFit/>
          </a:bodyPr>
          <a:lstStyle>
            <a:lvl1pPr algn="r">
              <a:defRPr>
                <a:solidFill>
                  <a:schemeClr val="tx1">
                    <a:tint val="75000"/>
                  </a:schemeClr>
                </a:solidFill>
              </a:defRPr>
            </a:lvl1pPr>
          </a:lstStyle>
          <a:p>
            <a:fld id="{B6F15528-21DE-4FAA-801E-634DDDAF4B2B}" type="slidenum">
              <a:t>‹#›</a:t>
            </a:fld>
            <a:endParaRP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txStyles>
    <p:titleStyle>
      <a:lvl1pPr>
        <a:defRPr>
          <a:latin typeface="+mj-lt"/>
          <a:ea typeface="+mj-ea"/>
          <a:cs typeface="+mj-cs"/>
        </a:defRPr>
      </a:lvl1pPr>
    </p:titleStyle>
    <p:body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bodyStyle>
    <p:otherStyle>
      <a:lvl1pPr marL="0">
        <a:defRPr>
          <a:latin typeface="+mn-lt"/>
          <a:ea typeface="+mn-ea"/>
          <a:cs typeface="+mn-cs"/>
        </a:defRPr>
      </a:lvl1pPr>
      <a:lvl2pPr marL="457200">
        <a:defRPr>
          <a:latin typeface="+mn-lt"/>
          <a:ea typeface="+mn-ea"/>
          <a:cs typeface="+mn-cs"/>
        </a:defRPr>
      </a:lvl2pPr>
      <a:lvl3pPr marL="914400">
        <a:defRPr>
          <a:latin typeface="+mn-lt"/>
          <a:ea typeface="+mn-ea"/>
          <a:cs typeface="+mn-cs"/>
        </a:defRPr>
      </a:lvl3pPr>
      <a:lvl4pPr marL="1371600">
        <a:defRPr>
          <a:latin typeface="+mn-lt"/>
          <a:ea typeface="+mn-ea"/>
          <a:cs typeface="+mn-cs"/>
        </a:defRPr>
      </a:lvl4pPr>
      <a:lvl5pPr marL="1828800">
        <a:defRPr>
          <a:latin typeface="+mn-lt"/>
          <a:ea typeface="+mn-ea"/>
          <a:cs typeface="+mn-cs"/>
        </a:defRPr>
      </a:lvl5pPr>
      <a:lvl6pPr marL="2286000">
        <a:defRPr>
          <a:latin typeface="+mn-lt"/>
          <a:ea typeface="+mn-ea"/>
          <a:cs typeface="+mn-cs"/>
        </a:defRPr>
      </a:lvl6pPr>
      <a:lvl7pPr marL="2743200">
        <a:defRPr>
          <a:latin typeface="+mn-lt"/>
          <a:ea typeface="+mn-ea"/>
          <a:cs typeface="+mn-cs"/>
        </a:defRPr>
      </a:lvl7pPr>
      <a:lvl8pPr marL="3200400">
        <a:defRPr>
          <a:latin typeface="+mn-lt"/>
          <a:ea typeface="+mn-ea"/>
          <a:cs typeface="+mn-cs"/>
        </a:defRPr>
      </a:lvl8pPr>
      <a:lvl9pPr marL="3657600">
        <a:defRPr>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png"/><Relationship Id="rId1" Type="http://schemas.openxmlformats.org/officeDocument/2006/relationships/slideLayout" Target="../slideLayouts/slideLayout5.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5.xml"/><Relationship Id="rId4" Type="http://schemas.openxmlformats.org/officeDocument/2006/relationships/image" Target="../media/image5.jpg"/></Relationships>
</file>

<file path=ppt/slides/_rels/slide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3.png"/><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2" name="object 2"/>
          <p:cNvSpPr/>
          <p:nvPr/>
        </p:nvSpPr>
        <p:spPr>
          <a:xfrm>
            <a:off x="4678362" y="1933073"/>
            <a:ext cx="2835275" cy="2238375"/>
          </a:xfrm>
          <a:custGeom>
            <a:avLst/>
            <a:gdLst/>
            <a:ahLst/>
            <a:cxnLst/>
            <a:rect l="l" t="t" r="r" b="b"/>
            <a:pathLst>
              <a:path w="2835275" h="2238375">
                <a:moveTo>
                  <a:pt x="257667" y="736965"/>
                </a:moveTo>
                <a:lnTo>
                  <a:pt x="253819" y="688412"/>
                </a:lnTo>
                <a:lnTo>
                  <a:pt x="254531" y="640610"/>
                </a:lnTo>
                <a:lnTo>
                  <a:pt x="259613" y="593829"/>
                </a:lnTo>
                <a:lnTo>
                  <a:pt x="268874" y="548339"/>
                </a:lnTo>
                <a:lnTo>
                  <a:pt x="282124" y="504408"/>
                </a:lnTo>
                <a:lnTo>
                  <a:pt x="299172" y="462306"/>
                </a:lnTo>
                <a:lnTo>
                  <a:pt x="319827" y="422303"/>
                </a:lnTo>
                <a:lnTo>
                  <a:pt x="343900" y="384667"/>
                </a:lnTo>
                <a:lnTo>
                  <a:pt x="371199" y="349669"/>
                </a:lnTo>
                <a:lnTo>
                  <a:pt x="401534" y="317578"/>
                </a:lnTo>
                <a:lnTo>
                  <a:pt x="434715" y="288662"/>
                </a:lnTo>
                <a:lnTo>
                  <a:pt x="470550" y="263192"/>
                </a:lnTo>
                <a:lnTo>
                  <a:pt x="508851" y="241436"/>
                </a:lnTo>
                <a:lnTo>
                  <a:pt x="549425" y="223665"/>
                </a:lnTo>
                <a:lnTo>
                  <a:pt x="592083" y="210147"/>
                </a:lnTo>
                <a:lnTo>
                  <a:pt x="636635" y="201152"/>
                </a:lnTo>
                <a:lnTo>
                  <a:pt x="685730" y="196945"/>
                </a:lnTo>
                <a:lnTo>
                  <a:pt x="734674" y="198612"/>
                </a:lnTo>
                <a:lnTo>
                  <a:pt x="783018" y="206058"/>
                </a:lnTo>
                <a:lnTo>
                  <a:pt x="830314" y="219186"/>
                </a:lnTo>
                <a:lnTo>
                  <a:pt x="876115" y="237903"/>
                </a:lnTo>
                <a:lnTo>
                  <a:pt x="919972" y="262112"/>
                </a:lnTo>
                <a:lnTo>
                  <a:pt x="945039" y="218635"/>
                </a:lnTo>
                <a:lnTo>
                  <a:pt x="974592" y="180084"/>
                </a:lnTo>
                <a:lnTo>
                  <a:pt x="1008064" y="146645"/>
                </a:lnTo>
                <a:lnTo>
                  <a:pt x="1044893" y="118503"/>
                </a:lnTo>
                <a:lnTo>
                  <a:pt x="1084513" y="95844"/>
                </a:lnTo>
                <a:lnTo>
                  <a:pt x="1126363" y="78851"/>
                </a:lnTo>
                <a:lnTo>
                  <a:pt x="1169876" y="67711"/>
                </a:lnTo>
                <a:lnTo>
                  <a:pt x="1214489" y="62609"/>
                </a:lnTo>
                <a:lnTo>
                  <a:pt x="1259639" y="63730"/>
                </a:lnTo>
                <a:lnTo>
                  <a:pt x="1304761" y="71259"/>
                </a:lnTo>
                <a:lnTo>
                  <a:pt x="1349291" y="85382"/>
                </a:lnTo>
                <a:lnTo>
                  <a:pt x="1392666" y="106283"/>
                </a:lnTo>
                <a:lnTo>
                  <a:pt x="1435449" y="135271"/>
                </a:lnTo>
                <a:lnTo>
                  <a:pt x="1473946" y="170545"/>
                </a:lnTo>
                <a:lnTo>
                  <a:pt x="1498000" y="127627"/>
                </a:lnTo>
                <a:lnTo>
                  <a:pt x="1527344" y="90424"/>
                </a:lnTo>
                <a:lnTo>
                  <a:pt x="1561186" y="59217"/>
                </a:lnTo>
                <a:lnTo>
                  <a:pt x="1598737" y="34289"/>
                </a:lnTo>
                <a:lnTo>
                  <a:pt x="1639204" y="15923"/>
                </a:lnTo>
                <a:lnTo>
                  <a:pt x="1681798" y="4399"/>
                </a:lnTo>
                <a:lnTo>
                  <a:pt x="1725726" y="0"/>
                </a:lnTo>
                <a:lnTo>
                  <a:pt x="1770199" y="3007"/>
                </a:lnTo>
                <a:lnTo>
                  <a:pt x="1814425" y="13703"/>
                </a:lnTo>
                <a:lnTo>
                  <a:pt x="1857613" y="32369"/>
                </a:lnTo>
                <a:lnTo>
                  <a:pt x="1912238" y="70676"/>
                </a:lnTo>
                <a:lnTo>
                  <a:pt x="1957435" y="121269"/>
                </a:lnTo>
                <a:lnTo>
                  <a:pt x="1990482" y="85163"/>
                </a:lnTo>
                <a:lnTo>
                  <a:pt x="2027161" y="55372"/>
                </a:lnTo>
                <a:lnTo>
                  <a:pt x="2066777" y="31956"/>
                </a:lnTo>
                <a:lnTo>
                  <a:pt x="2108637" y="14978"/>
                </a:lnTo>
                <a:lnTo>
                  <a:pt x="2152045" y="4498"/>
                </a:lnTo>
                <a:lnTo>
                  <a:pt x="2196307" y="578"/>
                </a:lnTo>
                <a:lnTo>
                  <a:pt x="2240729" y="3279"/>
                </a:lnTo>
                <a:lnTo>
                  <a:pt x="2284616" y="12663"/>
                </a:lnTo>
                <a:lnTo>
                  <a:pt x="2327275" y="28789"/>
                </a:lnTo>
                <a:lnTo>
                  <a:pt x="2368009" y="51721"/>
                </a:lnTo>
                <a:lnTo>
                  <a:pt x="2406126" y="81518"/>
                </a:lnTo>
                <a:lnTo>
                  <a:pt x="2437697" y="114525"/>
                </a:lnTo>
                <a:lnTo>
                  <a:pt x="2464537" y="151598"/>
                </a:lnTo>
                <a:lnTo>
                  <a:pt x="2486337" y="192170"/>
                </a:lnTo>
                <a:lnTo>
                  <a:pt x="2502784" y="235674"/>
                </a:lnTo>
                <a:lnTo>
                  <a:pt x="2513568" y="281543"/>
                </a:lnTo>
                <a:lnTo>
                  <a:pt x="2555167" y="296779"/>
                </a:lnTo>
                <a:lnTo>
                  <a:pt x="2593822" y="316992"/>
                </a:lnTo>
                <a:lnTo>
                  <a:pt x="2629303" y="341749"/>
                </a:lnTo>
                <a:lnTo>
                  <a:pt x="2661381" y="370617"/>
                </a:lnTo>
                <a:lnTo>
                  <a:pt x="2689827" y="403163"/>
                </a:lnTo>
                <a:lnTo>
                  <a:pt x="2714410" y="438954"/>
                </a:lnTo>
                <a:lnTo>
                  <a:pt x="2734901" y="477556"/>
                </a:lnTo>
                <a:lnTo>
                  <a:pt x="2751071" y="518536"/>
                </a:lnTo>
                <a:lnTo>
                  <a:pt x="2762689" y="561462"/>
                </a:lnTo>
                <a:lnTo>
                  <a:pt x="2769527" y="605899"/>
                </a:lnTo>
                <a:lnTo>
                  <a:pt x="2771354" y="651415"/>
                </a:lnTo>
                <a:lnTo>
                  <a:pt x="2767941" y="697577"/>
                </a:lnTo>
                <a:lnTo>
                  <a:pt x="2759059" y="743950"/>
                </a:lnTo>
                <a:lnTo>
                  <a:pt x="2747629" y="781241"/>
                </a:lnTo>
                <a:lnTo>
                  <a:pt x="2743057" y="793353"/>
                </a:lnTo>
                <a:lnTo>
                  <a:pt x="2768888" y="833578"/>
                </a:lnTo>
                <a:lnTo>
                  <a:pt x="2790403" y="875588"/>
                </a:lnTo>
                <a:lnTo>
                  <a:pt x="2807643" y="919048"/>
                </a:lnTo>
                <a:lnTo>
                  <a:pt x="2820648" y="963621"/>
                </a:lnTo>
                <a:lnTo>
                  <a:pt x="2829460" y="1008970"/>
                </a:lnTo>
                <a:lnTo>
                  <a:pt x="2834119" y="1054761"/>
                </a:lnTo>
                <a:lnTo>
                  <a:pt x="2834668" y="1100656"/>
                </a:lnTo>
                <a:lnTo>
                  <a:pt x="2831147" y="1146318"/>
                </a:lnTo>
                <a:lnTo>
                  <a:pt x="2823597" y="1191412"/>
                </a:lnTo>
                <a:lnTo>
                  <a:pt x="2812060" y="1235601"/>
                </a:lnTo>
                <a:lnTo>
                  <a:pt x="2796575" y="1278549"/>
                </a:lnTo>
                <a:lnTo>
                  <a:pt x="2777186" y="1319919"/>
                </a:lnTo>
                <a:lnTo>
                  <a:pt x="2753932" y="1359375"/>
                </a:lnTo>
                <a:lnTo>
                  <a:pt x="2726855" y="1396581"/>
                </a:lnTo>
                <a:lnTo>
                  <a:pt x="2695996" y="1431201"/>
                </a:lnTo>
                <a:lnTo>
                  <a:pt x="2661396" y="1462897"/>
                </a:lnTo>
                <a:lnTo>
                  <a:pt x="2623792" y="1490776"/>
                </a:lnTo>
                <a:lnTo>
                  <a:pt x="2583897" y="1514266"/>
                </a:lnTo>
                <a:lnTo>
                  <a:pt x="2542039" y="1533215"/>
                </a:lnTo>
                <a:lnTo>
                  <a:pt x="2498547" y="1547469"/>
                </a:lnTo>
                <a:lnTo>
                  <a:pt x="2453751" y="1556877"/>
                </a:lnTo>
                <a:lnTo>
                  <a:pt x="2450420" y="1607963"/>
                </a:lnTo>
                <a:lnTo>
                  <a:pt x="2441428" y="1657101"/>
                </a:lnTo>
                <a:lnTo>
                  <a:pt x="2427134" y="1703915"/>
                </a:lnTo>
                <a:lnTo>
                  <a:pt x="2407897" y="1748025"/>
                </a:lnTo>
                <a:lnTo>
                  <a:pt x="2384075" y="1789054"/>
                </a:lnTo>
                <a:lnTo>
                  <a:pt x="2356027" y="1826623"/>
                </a:lnTo>
                <a:lnTo>
                  <a:pt x="2324111" y="1860355"/>
                </a:lnTo>
                <a:lnTo>
                  <a:pt x="2288686" y="1889872"/>
                </a:lnTo>
                <a:lnTo>
                  <a:pt x="2250111" y="1914795"/>
                </a:lnTo>
                <a:lnTo>
                  <a:pt x="2208745" y="1934746"/>
                </a:lnTo>
                <a:lnTo>
                  <a:pt x="2164945" y="1949348"/>
                </a:lnTo>
                <a:lnTo>
                  <a:pt x="2119071" y="1958223"/>
                </a:lnTo>
                <a:lnTo>
                  <a:pt x="2071481" y="1960991"/>
                </a:lnTo>
                <a:lnTo>
                  <a:pt x="2019403" y="1956723"/>
                </a:lnTo>
                <a:lnTo>
                  <a:pt x="1968611" y="1944846"/>
                </a:lnTo>
                <a:lnTo>
                  <a:pt x="1919819" y="1925612"/>
                </a:lnTo>
                <a:lnTo>
                  <a:pt x="1873742" y="1899269"/>
                </a:lnTo>
                <a:lnTo>
                  <a:pt x="1858436" y="1945250"/>
                </a:lnTo>
                <a:lnTo>
                  <a:pt x="1839279" y="1988501"/>
                </a:lnTo>
                <a:lnTo>
                  <a:pt x="1816549" y="2028863"/>
                </a:lnTo>
                <a:lnTo>
                  <a:pt x="1790521" y="2066175"/>
                </a:lnTo>
                <a:lnTo>
                  <a:pt x="1761473" y="2100277"/>
                </a:lnTo>
                <a:lnTo>
                  <a:pt x="1729683" y="2131008"/>
                </a:lnTo>
                <a:lnTo>
                  <a:pt x="1695428" y="2158208"/>
                </a:lnTo>
                <a:lnTo>
                  <a:pt x="1658985" y="2181717"/>
                </a:lnTo>
                <a:lnTo>
                  <a:pt x="1620630" y="2201375"/>
                </a:lnTo>
                <a:lnTo>
                  <a:pt x="1580642" y="2217020"/>
                </a:lnTo>
                <a:lnTo>
                  <a:pt x="1539297" y="2228493"/>
                </a:lnTo>
                <a:lnTo>
                  <a:pt x="1496873" y="2235633"/>
                </a:lnTo>
                <a:lnTo>
                  <a:pt x="1453647" y="2238280"/>
                </a:lnTo>
                <a:lnTo>
                  <a:pt x="1409895" y="2236273"/>
                </a:lnTo>
                <a:lnTo>
                  <a:pt x="1365896" y="2229453"/>
                </a:lnTo>
                <a:lnTo>
                  <a:pt x="1321927" y="2217658"/>
                </a:lnTo>
                <a:lnTo>
                  <a:pt x="1274083" y="2198736"/>
                </a:lnTo>
                <a:lnTo>
                  <a:pt x="1228864" y="2174187"/>
                </a:lnTo>
                <a:lnTo>
                  <a:pt x="1186672" y="2144332"/>
                </a:lnTo>
                <a:lnTo>
                  <a:pt x="1147908" y="2109492"/>
                </a:lnTo>
                <a:lnTo>
                  <a:pt x="1112976" y="2069988"/>
                </a:lnTo>
                <a:lnTo>
                  <a:pt x="1082278" y="2026142"/>
                </a:lnTo>
                <a:lnTo>
                  <a:pt x="1041737" y="2049828"/>
                </a:lnTo>
                <a:lnTo>
                  <a:pt x="1000120" y="2069156"/>
                </a:lnTo>
                <a:lnTo>
                  <a:pt x="957672" y="2084192"/>
                </a:lnTo>
                <a:lnTo>
                  <a:pt x="914637" y="2095001"/>
                </a:lnTo>
                <a:lnTo>
                  <a:pt x="871261" y="2101650"/>
                </a:lnTo>
                <a:lnTo>
                  <a:pt x="827788" y="2104205"/>
                </a:lnTo>
                <a:lnTo>
                  <a:pt x="784465" y="2102731"/>
                </a:lnTo>
                <a:lnTo>
                  <a:pt x="741536" y="2097294"/>
                </a:lnTo>
                <a:lnTo>
                  <a:pt x="699246" y="2087960"/>
                </a:lnTo>
                <a:lnTo>
                  <a:pt x="657840" y="2074794"/>
                </a:lnTo>
                <a:lnTo>
                  <a:pt x="617563" y="2057864"/>
                </a:lnTo>
                <a:lnTo>
                  <a:pt x="578661" y="2037234"/>
                </a:lnTo>
                <a:lnTo>
                  <a:pt x="541379" y="2012970"/>
                </a:lnTo>
                <a:lnTo>
                  <a:pt x="505962" y="1985139"/>
                </a:lnTo>
                <a:lnTo>
                  <a:pt x="472654" y="1953805"/>
                </a:lnTo>
                <a:lnTo>
                  <a:pt x="441701" y="1919036"/>
                </a:lnTo>
                <a:lnTo>
                  <a:pt x="413349" y="1880896"/>
                </a:lnTo>
                <a:lnTo>
                  <a:pt x="387842" y="1839452"/>
                </a:lnTo>
                <a:lnTo>
                  <a:pt x="384286" y="1832975"/>
                </a:lnTo>
                <a:lnTo>
                  <a:pt x="382508" y="1829673"/>
                </a:lnTo>
                <a:lnTo>
                  <a:pt x="336043" y="1831472"/>
                </a:lnTo>
                <a:lnTo>
                  <a:pt x="291115" y="1825426"/>
                </a:lnTo>
                <a:lnTo>
                  <a:pt x="248378" y="1812088"/>
                </a:lnTo>
                <a:lnTo>
                  <a:pt x="208483" y="1792010"/>
                </a:lnTo>
                <a:lnTo>
                  <a:pt x="172084" y="1765745"/>
                </a:lnTo>
                <a:lnTo>
                  <a:pt x="139835" y="1733844"/>
                </a:lnTo>
                <a:lnTo>
                  <a:pt x="112388" y="1696861"/>
                </a:lnTo>
                <a:lnTo>
                  <a:pt x="90395" y="1655348"/>
                </a:lnTo>
                <a:lnTo>
                  <a:pt x="74511" y="1609857"/>
                </a:lnTo>
                <a:lnTo>
                  <a:pt x="65389" y="1560941"/>
                </a:lnTo>
                <a:lnTo>
                  <a:pt x="63930" y="1507396"/>
                </a:lnTo>
                <a:lnTo>
                  <a:pt x="71060" y="1454966"/>
                </a:lnTo>
                <a:lnTo>
                  <a:pt x="86438" y="1404798"/>
                </a:lnTo>
                <a:lnTo>
                  <a:pt x="109723" y="1358038"/>
                </a:lnTo>
                <a:lnTo>
                  <a:pt x="140573" y="1315831"/>
                </a:lnTo>
                <a:lnTo>
                  <a:pt x="102584" y="1287104"/>
                </a:lnTo>
                <a:lnTo>
                  <a:pt x="70215" y="1253086"/>
                </a:lnTo>
                <a:lnTo>
                  <a:pt x="43675" y="1214646"/>
                </a:lnTo>
                <a:lnTo>
                  <a:pt x="23174" y="1172650"/>
                </a:lnTo>
                <a:lnTo>
                  <a:pt x="8921" y="1127967"/>
                </a:lnTo>
                <a:lnTo>
                  <a:pt x="1127" y="1081461"/>
                </a:lnTo>
                <a:lnTo>
                  <a:pt x="0" y="1034002"/>
                </a:lnTo>
                <a:lnTo>
                  <a:pt x="5749" y="986456"/>
                </a:lnTo>
                <a:lnTo>
                  <a:pt x="18586" y="939691"/>
                </a:lnTo>
                <a:lnTo>
                  <a:pt x="38719" y="894572"/>
                </a:lnTo>
                <a:lnTo>
                  <a:pt x="64407" y="854699"/>
                </a:lnTo>
                <a:lnTo>
                  <a:pt x="95168" y="820103"/>
                </a:lnTo>
                <a:lnTo>
                  <a:pt x="130317" y="791258"/>
                </a:lnTo>
                <a:lnTo>
                  <a:pt x="169171" y="768635"/>
                </a:lnTo>
                <a:lnTo>
                  <a:pt x="211045" y="752709"/>
                </a:lnTo>
                <a:lnTo>
                  <a:pt x="255254" y="743950"/>
                </a:lnTo>
                <a:lnTo>
                  <a:pt x="257667" y="736965"/>
                </a:lnTo>
                <a:close/>
              </a:path>
              <a:path w="2835275" h="2238375">
                <a:moveTo>
                  <a:pt x="309610" y="1348343"/>
                </a:moveTo>
                <a:lnTo>
                  <a:pt x="266297" y="1348448"/>
                </a:lnTo>
                <a:lnTo>
                  <a:pt x="223710" y="1341469"/>
                </a:lnTo>
                <a:lnTo>
                  <a:pt x="182576" y="1327609"/>
                </a:lnTo>
                <a:lnTo>
                  <a:pt x="143621" y="1307068"/>
                </a:lnTo>
              </a:path>
              <a:path w="2835275" h="2238375">
                <a:moveTo>
                  <a:pt x="456168" y="1800082"/>
                </a:moveTo>
                <a:lnTo>
                  <a:pt x="438459" y="1806964"/>
                </a:lnTo>
                <a:lnTo>
                  <a:pt x="420417" y="1812560"/>
                </a:lnTo>
                <a:lnTo>
                  <a:pt x="402089" y="1816870"/>
                </a:lnTo>
                <a:lnTo>
                  <a:pt x="383524" y="1819894"/>
                </a:lnTo>
              </a:path>
              <a:path w="2835275" h="2238375">
                <a:moveTo>
                  <a:pt x="1082024" y="2017125"/>
                </a:moveTo>
                <a:lnTo>
                  <a:pt x="1069429" y="1995553"/>
                </a:lnTo>
                <a:lnTo>
                  <a:pt x="1057941" y="1973326"/>
                </a:lnTo>
                <a:lnTo>
                  <a:pt x="1047573" y="1950456"/>
                </a:lnTo>
                <a:lnTo>
                  <a:pt x="1038336" y="1926955"/>
                </a:lnTo>
              </a:path>
              <a:path w="2835275" h="2238375">
                <a:moveTo>
                  <a:pt x="1891522" y="1792462"/>
                </a:moveTo>
                <a:lnTo>
                  <a:pt x="1888997" y="1817527"/>
                </a:lnTo>
                <a:lnTo>
                  <a:pt x="1885235" y="1842389"/>
                </a:lnTo>
                <a:lnTo>
                  <a:pt x="1880234" y="1866989"/>
                </a:lnTo>
                <a:lnTo>
                  <a:pt x="1873996" y="1891268"/>
                </a:lnTo>
              </a:path>
              <a:path w="2835275" h="2238375">
                <a:moveTo>
                  <a:pt x="2238994" y="1181465"/>
                </a:moveTo>
                <a:lnTo>
                  <a:pt x="2280963" y="1207100"/>
                </a:lnTo>
                <a:lnTo>
                  <a:pt x="2319045" y="1237778"/>
                </a:lnTo>
                <a:lnTo>
                  <a:pt x="2352946" y="1272990"/>
                </a:lnTo>
                <a:lnTo>
                  <a:pt x="2382372" y="1312228"/>
                </a:lnTo>
                <a:lnTo>
                  <a:pt x="2407029" y="1354985"/>
                </a:lnTo>
                <a:lnTo>
                  <a:pt x="2426624" y="1400752"/>
                </a:lnTo>
                <a:lnTo>
                  <a:pt x="2440864" y="1449021"/>
                </a:lnTo>
                <a:lnTo>
                  <a:pt x="2449453" y="1499285"/>
                </a:lnTo>
                <a:lnTo>
                  <a:pt x="2452100" y="1551035"/>
                </a:lnTo>
              </a:path>
              <a:path w="2835275" h="2238375">
                <a:moveTo>
                  <a:pt x="2741660" y="787892"/>
                </a:moveTo>
                <a:lnTo>
                  <a:pt x="2723675" y="826794"/>
                </a:lnTo>
                <a:lnTo>
                  <a:pt x="2701702" y="863076"/>
                </a:lnTo>
                <a:lnTo>
                  <a:pt x="2675991" y="896406"/>
                </a:lnTo>
                <a:lnTo>
                  <a:pt x="2646791" y="926449"/>
                </a:lnTo>
              </a:path>
              <a:path w="2835275" h="2238375">
                <a:moveTo>
                  <a:pt x="2513949" y="273796"/>
                </a:moveTo>
                <a:lnTo>
                  <a:pt x="2516332" y="290034"/>
                </a:lnTo>
                <a:lnTo>
                  <a:pt x="2517965" y="306356"/>
                </a:lnTo>
                <a:lnTo>
                  <a:pt x="2518860" y="322749"/>
                </a:lnTo>
                <a:lnTo>
                  <a:pt x="2519029" y="339201"/>
                </a:lnTo>
              </a:path>
              <a:path w="2835275" h="2238375">
                <a:moveTo>
                  <a:pt x="1907905" y="197469"/>
                </a:moveTo>
                <a:lnTo>
                  <a:pt x="1917969" y="175197"/>
                </a:lnTo>
                <a:lnTo>
                  <a:pt x="1929463" y="153781"/>
                </a:lnTo>
                <a:lnTo>
                  <a:pt x="1942337" y="133318"/>
                </a:lnTo>
                <a:lnTo>
                  <a:pt x="1956546" y="113903"/>
                </a:lnTo>
              </a:path>
              <a:path w="2835275" h="2238375">
                <a:moveTo>
                  <a:pt x="1453245" y="237220"/>
                </a:moveTo>
                <a:lnTo>
                  <a:pt x="1457578" y="218629"/>
                </a:lnTo>
                <a:lnTo>
                  <a:pt x="1462960" y="200406"/>
                </a:lnTo>
                <a:lnTo>
                  <a:pt x="1469389" y="182588"/>
                </a:lnTo>
                <a:lnTo>
                  <a:pt x="1476867" y="165211"/>
                </a:lnTo>
              </a:path>
              <a:path w="2835275" h="2238375">
                <a:moveTo>
                  <a:pt x="919718" y="261604"/>
                </a:moveTo>
                <a:lnTo>
                  <a:pt x="942425" y="276983"/>
                </a:lnTo>
                <a:lnTo>
                  <a:pt x="964215" y="293767"/>
                </a:lnTo>
                <a:lnTo>
                  <a:pt x="985029" y="311932"/>
                </a:lnTo>
                <a:lnTo>
                  <a:pt x="1004808" y="331454"/>
                </a:lnTo>
              </a:path>
              <a:path w="2835275" h="2238375">
                <a:moveTo>
                  <a:pt x="272526" y="810371"/>
                </a:moveTo>
                <a:lnTo>
                  <a:pt x="267811" y="792276"/>
                </a:lnTo>
                <a:lnTo>
                  <a:pt x="263763" y="774002"/>
                </a:lnTo>
                <a:lnTo>
                  <a:pt x="260381" y="755561"/>
                </a:lnTo>
                <a:lnTo>
                  <a:pt x="257667" y="736965"/>
                </a:lnTo>
              </a:path>
            </a:pathLst>
          </a:custGeom>
          <a:ln w="57150">
            <a:solidFill>
              <a:srgbClr val="001F5F"/>
            </a:solidFill>
          </a:ln>
        </p:spPr>
        <p:txBody>
          <a:bodyPr wrap="square" lIns="0" tIns="0" rIns="0" bIns="0" rtlCol="0"/>
          <a:lstStyle/>
          <a:p>
            <a:endParaRPr/>
          </a:p>
        </p:txBody>
      </p:sp>
      <p:sp>
        <p:nvSpPr>
          <p:cNvPr id="3" name="object 3"/>
          <p:cNvSpPr txBox="1"/>
          <p:nvPr/>
        </p:nvSpPr>
        <p:spPr>
          <a:xfrm>
            <a:off x="5253940" y="2508095"/>
            <a:ext cx="1458595" cy="756920"/>
          </a:xfrm>
          <a:prstGeom prst="rect">
            <a:avLst/>
          </a:prstGeom>
        </p:spPr>
        <p:txBody>
          <a:bodyPr vert="horz" wrap="square" lIns="0" tIns="12700" rIns="0" bIns="0" rtlCol="0">
            <a:spAutoFit/>
          </a:bodyPr>
          <a:lstStyle/>
          <a:p>
            <a:pPr algn="ctr">
              <a:lnSpc>
                <a:spcPct val="100000"/>
              </a:lnSpc>
              <a:spcBef>
                <a:spcPts val="100"/>
              </a:spcBef>
            </a:pPr>
            <a:r>
              <a:rPr sz="2400" dirty="0">
                <a:solidFill>
                  <a:srgbClr val="001F5F"/>
                </a:solidFill>
                <a:latin typeface="Comic Sans MS"/>
                <a:cs typeface="Comic Sans MS"/>
              </a:rPr>
              <a:t>Year</a:t>
            </a:r>
            <a:r>
              <a:rPr sz="2400" spc="-40" dirty="0">
                <a:solidFill>
                  <a:srgbClr val="001F5F"/>
                </a:solidFill>
                <a:latin typeface="Comic Sans MS"/>
                <a:cs typeface="Comic Sans MS"/>
              </a:rPr>
              <a:t> </a:t>
            </a:r>
            <a:r>
              <a:rPr sz="2400" spc="-50" dirty="0">
                <a:solidFill>
                  <a:srgbClr val="001F5F"/>
                </a:solidFill>
                <a:latin typeface="Comic Sans MS"/>
                <a:cs typeface="Comic Sans MS"/>
              </a:rPr>
              <a:t>1</a:t>
            </a:r>
            <a:endParaRPr sz="2400" dirty="0">
              <a:latin typeface="Comic Sans MS"/>
              <a:cs typeface="Comic Sans MS"/>
            </a:endParaRPr>
          </a:p>
          <a:p>
            <a:pPr algn="ctr">
              <a:lnSpc>
                <a:spcPct val="100000"/>
              </a:lnSpc>
            </a:pPr>
            <a:r>
              <a:rPr sz="2400" dirty="0">
                <a:solidFill>
                  <a:srgbClr val="001F5F"/>
                </a:solidFill>
                <a:latin typeface="Comic Sans MS"/>
                <a:cs typeface="Comic Sans MS"/>
              </a:rPr>
              <a:t>Summer</a:t>
            </a:r>
            <a:r>
              <a:rPr sz="2400" spc="-30" dirty="0">
                <a:solidFill>
                  <a:srgbClr val="001F5F"/>
                </a:solidFill>
                <a:latin typeface="Comic Sans MS"/>
                <a:cs typeface="Comic Sans MS"/>
              </a:rPr>
              <a:t> </a:t>
            </a:r>
            <a:r>
              <a:rPr sz="2400" spc="-50" dirty="0">
                <a:solidFill>
                  <a:srgbClr val="001F5F"/>
                </a:solidFill>
                <a:latin typeface="Comic Sans MS"/>
                <a:cs typeface="Comic Sans MS"/>
              </a:rPr>
              <a:t>2</a:t>
            </a:r>
            <a:endParaRPr sz="2400" dirty="0">
              <a:latin typeface="Comic Sans MS"/>
              <a:cs typeface="Comic Sans MS"/>
            </a:endParaRPr>
          </a:p>
        </p:txBody>
      </p:sp>
      <p:pic>
        <p:nvPicPr>
          <p:cNvPr id="4" name="object 4"/>
          <p:cNvPicPr/>
          <p:nvPr/>
        </p:nvPicPr>
        <p:blipFill>
          <a:blip r:embed="rId2" cstate="print"/>
          <a:stretch>
            <a:fillRect/>
          </a:stretch>
        </p:blipFill>
        <p:spPr>
          <a:xfrm>
            <a:off x="6712535" y="0"/>
            <a:ext cx="5479465" cy="1136962"/>
          </a:xfrm>
          <a:prstGeom prst="rect">
            <a:avLst/>
          </a:prstGeom>
        </p:spPr>
      </p:pic>
      <p:sp>
        <p:nvSpPr>
          <p:cNvPr id="8" name="object 8"/>
          <p:cNvSpPr txBox="1"/>
          <p:nvPr/>
        </p:nvSpPr>
        <p:spPr>
          <a:xfrm>
            <a:off x="240893" y="385317"/>
            <a:ext cx="3447415" cy="2167260"/>
          </a:xfrm>
          <a:prstGeom prst="rect">
            <a:avLst/>
          </a:prstGeom>
        </p:spPr>
        <p:txBody>
          <a:bodyPr vert="horz" wrap="square" lIns="0" tIns="12700" rIns="0" bIns="0" rtlCol="0">
            <a:spAutoFit/>
          </a:bodyPr>
          <a:lstStyle/>
          <a:p>
            <a:pPr marL="12700">
              <a:lnSpc>
                <a:spcPct val="100000"/>
              </a:lnSpc>
              <a:spcBef>
                <a:spcPts val="100"/>
              </a:spcBef>
            </a:pPr>
            <a:r>
              <a:rPr sz="1400" b="1" u="sng" spc="-10" dirty="0">
                <a:solidFill>
                  <a:srgbClr val="001F5F"/>
                </a:solidFill>
                <a:uFill>
                  <a:solidFill>
                    <a:srgbClr val="001F5F"/>
                  </a:solidFill>
                </a:uFill>
                <a:latin typeface="Comic Sans MS"/>
                <a:cs typeface="Comic Sans MS"/>
              </a:rPr>
              <a:t>English</a:t>
            </a:r>
            <a:endParaRPr sz="1400" dirty="0">
              <a:latin typeface="Comic Sans MS"/>
              <a:cs typeface="Comic Sans MS"/>
            </a:endParaRPr>
          </a:p>
          <a:p>
            <a:pPr marL="12700" marR="5080" algn="just">
              <a:lnSpc>
                <a:spcPct val="100000"/>
              </a:lnSpc>
            </a:pPr>
            <a:r>
              <a:rPr sz="1400" dirty="0">
                <a:solidFill>
                  <a:srgbClr val="001F5F"/>
                </a:solidFill>
                <a:latin typeface="Comic Sans MS"/>
                <a:cs typeface="Comic Sans MS"/>
              </a:rPr>
              <a:t>In</a:t>
            </a:r>
            <a:r>
              <a:rPr sz="1400" spc="10" dirty="0">
                <a:solidFill>
                  <a:srgbClr val="001F5F"/>
                </a:solidFill>
                <a:latin typeface="Comic Sans MS"/>
                <a:cs typeface="Comic Sans MS"/>
              </a:rPr>
              <a:t> </a:t>
            </a:r>
            <a:r>
              <a:rPr sz="1400" dirty="0">
                <a:solidFill>
                  <a:srgbClr val="001F5F"/>
                </a:solidFill>
                <a:latin typeface="Comic Sans MS"/>
                <a:cs typeface="Comic Sans MS"/>
              </a:rPr>
              <a:t>our</a:t>
            </a:r>
            <a:r>
              <a:rPr sz="1400" spc="30" dirty="0">
                <a:solidFill>
                  <a:srgbClr val="001F5F"/>
                </a:solidFill>
                <a:latin typeface="Comic Sans MS"/>
                <a:cs typeface="Comic Sans MS"/>
              </a:rPr>
              <a:t> </a:t>
            </a:r>
            <a:r>
              <a:rPr sz="1400" dirty="0">
                <a:solidFill>
                  <a:srgbClr val="001F5F"/>
                </a:solidFill>
                <a:latin typeface="Comic Sans MS"/>
                <a:cs typeface="Comic Sans MS"/>
              </a:rPr>
              <a:t>English</a:t>
            </a:r>
            <a:r>
              <a:rPr sz="1400" spc="25" dirty="0">
                <a:solidFill>
                  <a:srgbClr val="001F5F"/>
                </a:solidFill>
                <a:latin typeface="Comic Sans MS"/>
                <a:cs typeface="Comic Sans MS"/>
              </a:rPr>
              <a:t> </a:t>
            </a:r>
            <a:r>
              <a:rPr sz="1400" dirty="0">
                <a:solidFill>
                  <a:srgbClr val="001F5F"/>
                </a:solidFill>
                <a:latin typeface="Comic Sans MS"/>
                <a:cs typeface="Comic Sans MS"/>
              </a:rPr>
              <a:t>lessons,</a:t>
            </a:r>
            <a:r>
              <a:rPr sz="1400" spc="30" dirty="0">
                <a:solidFill>
                  <a:srgbClr val="001F5F"/>
                </a:solidFill>
                <a:latin typeface="Comic Sans MS"/>
                <a:cs typeface="Comic Sans MS"/>
              </a:rPr>
              <a:t> </a:t>
            </a:r>
            <a:r>
              <a:rPr sz="1400" dirty="0">
                <a:solidFill>
                  <a:srgbClr val="001F5F"/>
                </a:solidFill>
                <a:latin typeface="Comic Sans MS"/>
                <a:cs typeface="Comic Sans MS"/>
              </a:rPr>
              <a:t>we</a:t>
            </a:r>
            <a:r>
              <a:rPr sz="1400" spc="35" dirty="0">
                <a:solidFill>
                  <a:srgbClr val="001F5F"/>
                </a:solidFill>
                <a:latin typeface="Comic Sans MS"/>
                <a:cs typeface="Comic Sans MS"/>
              </a:rPr>
              <a:t> </a:t>
            </a:r>
            <a:r>
              <a:rPr sz="1400" dirty="0">
                <a:solidFill>
                  <a:srgbClr val="001F5F"/>
                </a:solidFill>
                <a:latin typeface="Comic Sans MS"/>
                <a:cs typeface="Comic Sans MS"/>
              </a:rPr>
              <a:t>will</a:t>
            </a:r>
            <a:r>
              <a:rPr sz="1400" spc="15" dirty="0">
                <a:solidFill>
                  <a:srgbClr val="001F5F"/>
                </a:solidFill>
                <a:latin typeface="Comic Sans MS"/>
                <a:cs typeface="Comic Sans MS"/>
              </a:rPr>
              <a:t> </a:t>
            </a:r>
            <a:r>
              <a:rPr sz="1400" dirty="0">
                <a:solidFill>
                  <a:srgbClr val="001F5F"/>
                </a:solidFill>
                <a:latin typeface="Comic Sans MS"/>
                <a:cs typeface="Comic Sans MS"/>
              </a:rPr>
              <a:t>be</a:t>
            </a:r>
            <a:r>
              <a:rPr sz="1400" spc="25" dirty="0">
                <a:solidFill>
                  <a:srgbClr val="001F5F"/>
                </a:solidFill>
                <a:latin typeface="Comic Sans MS"/>
                <a:cs typeface="Comic Sans MS"/>
              </a:rPr>
              <a:t> </a:t>
            </a:r>
            <a:r>
              <a:rPr sz="1400" dirty="0">
                <a:solidFill>
                  <a:srgbClr val="001F5F"/>
                </a:solidFill>
                <a:latin typeface="Comic Sans MS"/>
                <a:cs typeface="Comic Sans MS"/>
              </a:rPr>
              <a:t>developing</a:t>
            </a:r>
            <a:r>
              <a:rPr sz="1400" spc="25" dirty="0">
                <a:solidFill>
                  <a:srgbClr val="001F5F"/>
                </a:solidFill>
                <a:latin typeface="Comic Sans MS"/>
                <a:cs typeface="Comic Sans MS"/>
              </a:rPr>
              <a:t> </a:t>
            </a:r>
            <a:r>
              <a:rPr sz="1400" spc="-25" dirty="0">
                <a:solidFill>
                  <a:srgbClr val="001F5F"/>
                </a:solidFill>
                <a:latin typeface="Comic Sans MS"/>
                <a:cs typeface="Comic Sans MS"/>
              </a:rPr>
              <a:t>our </a:t>
            </a:r>
            <a:r>
              <a:rPr sz="1400" dirty="0">
                <a:solidFill>
                  <a:srgbClr val="001F5F"/>
                </a:solidFill>
                <a:latin typeface="Comic Sans MS"/>
                <a:cs typeface="Comic Sans MS"/>
              </a:rPr>
              <a:t>stamina</a:t>
            </a:r>
            <a:r>
              <a:rPr sz="1400" spc="-25" dirty="0">
                <a:solidFill>
                  <a:srgbClr val="001F5F"/>
                </a:solidFill>
                <a:latin typeface="Comic Sans MS"/>
                <a:cs typeface="Comic Sans MS"/>
              </a:rPr>
              <a:t> </a:t>
            </a:r>
            <a:r>
              <a:rPr sz="1400" dirty="0">
                <a:solidFill>
                  <a:srgbClr val="001F5F"/>
                </a:solidFill>
                <a:latin typeface="Comic Sans MS"/>
                <a:cs typeface="Comic Sans MS"/>
              </a:rPr>
              <a:t>for</a:t>
            </a:r>
            <a:r>
              <a:rPr sz="1400" spc="-20" dirty="0">
                <a:solidFill>
                  <a:srgbClr val="001F5F"/>
                </a:solidFill>
                <a:latin typeface="Comic Sans MS"/>
                <a:cs typeface="Comic Sans MS"/>
              </a:rPr>
              <a:t> </a:t>
            </a:r>
            <a:r>
              <a:rPr sz="1400" dirty="0">
                <a:solidFill>
                  <a:srgbClr val="001F5F"/>
                </a:solidFill>
                <a:latin typeface="Comic Sans MS"/>
                <a:cs typeface="Comic Sans MS"/>
              </a:rPr>
              <a:t>writing</a:t>
            </a:r>
            <a:r>
              <a:rPr sz="1400" spc="-25" dirty="0">
                <a:solidFill>
                  <a:srgbClr val="001F5F"/>
                </a:solidFill>
                <a:latin typeface="Comic Sans MS"/>
                <a:cs typeface="Comic Sans MS"/>
              </a:rPr>
              <a:t> </a:t>
            </a:r>
            <a:r>
              <a:rPr sz="1400" dirty="0">
                <a:solidFill>
                  <a:srgbClr val="001F5F"/>
                </a:solidFill>
                <a:latin typeface="Comic Sans MS"/>
                <a:cs typeface="Comic Sans MS"/>
              </a:rPr>
              <a:t>longer</a:t>
            </a:r>
            <a:r>
              <a:rPr sz="1400" spc="-10" dirty="0">
                <a:solidFill>
                  <a:srgbClr val="001F5F"/>
                </a:solidFill>
                <a:latin typeface="Comic Sans MS"/>
                <a:cs typeface="Comic Sans MS"/>
              </a:rPr>
              <a:t> </a:t>
            </a:r>
            <a:r>
              <a:rPr sz="1400" dirty="0">
                <a:solidFill>
                  <a:srgbClr val="001F5F"/>
                </a:solidFill>
                <a:latin typeface="Comic Sans MS"/>
                <a:cs typeface="Comic Sans MS"/>
              </a:rPr>
              <a:t>pieces</a:t>
            </a:r>
            <a:r>
              <a:rPr sz="1400" spc="-20" dirty="0">
                <a:solidFill>
                  <a:srgbClr val="001F5F"/>
                </a:solidFill>
                <a:latin typeface="Comic Sans MS"/>
                <a:cs typeface="Comic Sans MS"/>
              </a:rPr>
              <a:t> </a:t>
            </a:r>
            <a:r>
              <a:rPr sz="1400" dirty="0">
                <a:solidFill>
                  <a:srgbClr val="001F5F"/>
                </a:solidFill>
                <a:latin typeface="Comic Sans MS"/>
                <a:cs typeface="Comic Sans MS"/>
              </a:rPr>
              <a:t>this</a:t>
            </a:r>
            <a:r>
              <a:rPr sz="1400" spc="-20" dirty="0">
                <a:solidFill>
                  <a:srgbClr val="001F5F"/>
                </a:solidFill>
                <a:latin typeface="Comic Sans MS"/>
                <a:cs typeface="Comic Sans MS"/>
              </a:rPr>
              <a:t> </a:t>
            </a:r>
            <a:r>
              <a:rPr sz="1400" dirty="0">
                <a:solidFill>
                  <a:srgbClr val="001F5F"/>
                </a:solidFill>
                <a:latin typeface="Comic Sans MS"/>
                <a:cs typeface="Comic Sans MS"/>
              </a:rPr>
              <a:t>half</a:t>
            </a:r>
            <a:r>
              <a:rPr sz="1400" spc="-25" dirty="0">
                <a:solidFill>
                  <a:srgbClr val="001F5F"/>
                </a:solidFill>
                <a:latin typeface="Comic Sans MS"/>
                <a:cs typeface="Comic Sans MS"/>
              </a:rPr>
              <a:t> </a:t>
            </a:r>
            <a:r>
              <a:rPr sz="1400" spc="-10" dirty="0">
                <a:solidFill>
                  <a:srgbClr val="001F5F"/>
                </a:solidFill>
                <a:latin typeface="Comic Sans MS"/>
                <a:cs typeface="Comic Sans MS"/>
              </a:rPr>
              <a:t>term. </a:t>
            </a:r>
            <a:r>
              <a:rPr sz="1400" dirty="0">
                <a:solidFill>
                  <a:srgbClr val="001F5F"/>
                </a:solidFill>
                <a:latin typeface="Comic Sans MS"/>
                <a:cs typeface="Comic Sans MS"/>
              </a:rPr>
              <a:t>We</a:t>
            </a:r>
            <a:r>
              <a:rPr sz="1400" spc="70" dirty="0">
                <a:solidFill>
                  <a:srgbClr val="001F5F"/>
                </a:solidFill>
                <a:latin typeface="Comic Sans MS"/>
                <a:cs typeface="Comic Sans MS"/>
              </a:rPr>
              <a:t> </a:t>
            </a:r>
            <a:r>
              <a:rPr sz="1400" dirty="0">
                <a:solidFill>
                  <a:srgbClr val="001F5F"/>
                </a:solidFill>
                <a:latin typeface="Comic Sans MS"/>
                <a:cs typeface="Comic Sans MS"/>
              </a:rPr>
              <a:t>will</a:t>
            </a:r>
            <a:r>
              <a:rPr sz="1400" spc="65" dirty="0">
                <a:solidFill>
                  <a:srgbClr val="001F5F"/>
                </a:solidFill>
                <a:latin typeface="Comic Sans MS"/>
                <a:cs typeface="Comic Sans MS"/>
              </a:rPr>
              <a:t> </a:t>
            </a:r>
            <a:r>
              <a:rPr sz="1400" dirty="0">
                <a:solidFill>
                  <a:srgbClr val="001F5F"/>
                </a:solidFill>
                <a:latin typeface="Comic Sans MS"/>
                <a:cs typeface="Comic Sans MS"/>
              </a:rPr>
              <a:t>be</a:t>
            </a:r>
            <a:r>
              <a:rPr sz="1400" spc="80" dirty="0">
                <a:solidFill>
                  <a:srgbClr val="001F5F"/>
                </a:solidFill>
                <a:latin typeface="Comic Sans MS"/>
                <a:cs typeface="Comic Sans MS"/>
              </a:rPr>
              <a:t> </a:t>
            </a:r>
            <a:r>
              <a:rPr sz="1400" dirty="0">
                <a:solidFill>
                  <a:srgbClr val="001F5F"/>
                </a:solidFill>
                <a:latin typeface="Comic Sans MS"/>
                <a:cs typeface="Comic Sans MS"/>
              </a:rPr>
              <a:t>using</a:t>
            </a:r>
            <a:r>
              <a:rPr sz="1400" spc="65" dirty="0">
                <a:solidFill>
                  <a:srgbClr val="001F5F"/>
                </a:solidFill>
                <a:latin typeface="Comic Sans MS"/>
                <a:cs typeface="Comic Sans MS"/>
              </a:rPr>
              <a:t> </a:t>
            </a:r>
            <a:r>
              <a:rPr sz="1400" dirty="0">
                <a:solidFill>
                  <a:srgbClr val="001F5F"/>
                </a:solidFill>
                <a:latin typeface="Comic Sans MS"/>
                <a:cs typeface="Comic Sans MS"/>
              </a:rPr>
              <a:t>all</a:t>
            </a:r>
            <a:r>
              <a:rPr sz="1400" spc="65" dirty="0">
                <a:solidFill>
                  <a:srgbClr val="001F5F"/>
                </a:solidFill>
                <a:latin typeface="Comic Sans MS"/>
                <a:cs typeface="Comic Sans MS"/>
              </a:rPr>
              <a:t> </a:t>
            </a:r>
            <a:r>
              <a:rPr sz="1400" dirty="0">
                <a:solidFill>
                  <a:srgbClr val="001F5F"/>
                </a:solidFill>
                <a:latin typeface="Comic Sans MS"/>
                <a:cs typeface="Comic Sans MS"/>
              </a:rPr>
              <a:t>the</a:t>
            </a:r>
            <a:r>
              <a:rPr sz="1400" spc="70" dirty="0">
                <a:solidFill>
                  <a:srgbClr val="001F5F"/>
                </a:solidFill>
                <a:latin typeface="Comic Sans MS"/>
                <a:cs typeface="Comic Sans MS"/>
              </a:rPr>
              <a:t> </a:t>
            </a:r>
            <a:r>
              <a:rPr sz="1400" dirty="0">
                <a:solidFill>
                  <a:srgbClr val="001F5F"/>
                </a:solidFill>
                <a:latin typeface="Comic Sans MS"/>
                <a:cs typeface="Comic Sans MS"/>
              </a:rPr>
              <a:t>SPaG</a:t>
            </a:r>
            <a:r>
              <a:rPr sz="1400" spc="65" dirty="0">
                <a:solidFill>
                  <a:srgbClr val="001F5F"/>
                </a:solidFill>
                <a:latin typeface="Comic Sans MS"/>
                <a:cs typeface="Comic Sans MS"/>
              </a:rPr>
              <a:t> </a:t>
            </a:r>
            <a:r>
              <a:rPr sz="1400" dirty="0">
                <a:solidFill>
                  <a:srgbClr val="001F5F"/>
                </a:solidFill>
                <a:latin typeface="Comic Sans MS"/>
                <a:cs typeface="Comic Sans MS"/>
              </a:rPr>
              <a:t>elements</a:t>
            </a:r>
            <a:r>
              <a:rPr sz="1400" spc="75" dirty="0">
                <a:solidFill>
                  <a:srgbClr val="001F5F"/>
                </a:solidFill>
                <a:latin typeface="Comic Sans MS"/>
                <a:cs typeface="Comic Sans MS"/>
              </a:rPr>
              <a:t> </a:t>
            </a:r>
            <a:r>
              <a:rPr sz="1400" dirty="0">
                <a:solidFill>
                  <a:srgbClr val="001F5F"/>
                </a:solidFill>
                <a:latin typeface="Comic Sans MS"/>
                <a:cs typeface="Comic Sans MS"/>
              </a:rPr>
              <a:t>that</a:t>
            </a:r>
            <a:r>
              <a:rPr sz="1400" spc="65" dirty="0">
                <a:solidFill>
                  <a:srgbClr val="001F5F"/>
                </a:solidFill>
                <a:latin typeface="Comic Sans MS"/>
                <a:cs typeface="Comic Sans MS"/>
              </a:rPr>
              <a:t> </a:t>
            </a:r>
            <a:r>
              <a:rPr sz="1400" spc="-25" dirty="0">
                <a:solidFill>
                  <a:srgbClr val="001F5F"/>
                </a:solidFill>
                <a:latin typeface="Comic Sans MS"/>
                <a:cs typeface="Comic Sans MS"/>
              </a:rPr>
              <a:t>we </a:t>
            </a:r>
            <a:r>
              <a:rPr sz="1400" dirty="0">
                <a:solidFill>
                  <a:srgbClr val="001F5F"/>
                </a:solidFill>
                <a:latin typeface="Comic Sans MS"/>
                <a:cs typeface="Comic Sans MS"/>
              </a:rPr>
              <a:t>have</a:t>
            </a:r>
            <a:r>
              <a:rPr sz="1400" spc="85" dirty="0">
                <a:solidFill>
                  <a:srgbClr val="001F5F"/>
                </a:solidFill>
                <a:latin typeface="Comic Sans MS"/>
                <a:cs typeface="Comic Sans MS"/>
              </a:rPr>
              <a:t>  </a:t>
            </a:r>
            <a:r>
              <a:rPr sz="1400" dirty="0">
                <a:solidFill>
                  <a:srgbClr val="001F5F"/>
                </a:solidFill>
                <a:latin typeface="Comic Sans MS"/>
                <a:cs typeface="Comic Sans MS"/>
              </a:rPr>
              <a:t>learned</a:t>
            </a:r>
            <a:r>
              <a:rPr sz="1400" spc="95" dirty="0">
                <a:solidFill>
                  <a:srgbClr val="001F5F"/>
                </a:solidFill>
                <a:latin typeface="Comic Sans MS"/>
                <a:cs typeface="Comic Sans MS"/>
              </a:rPr>
              <a:t>  </a:t>
            </a:r>
            <a:r>
              <a:rPr sz="1400" dirty="0">
                <a:solidFill>
                  <a:srgbClr val="001F5F"/>
                </a:solidFill>
                <a:latin typeface="Comic Sans MS"/>
                <a:cs typeface="Comic Sans MS"/>
              </a:rPr>
              <a:t>this</a:t>
            </a:r>
            <a:r>
              <a:rPr sz="1400" spc="85" dirty="0">
                <a:solidFill>
                  <a:srgbClr val="001F5F"/>
                </a:solidFill>
                <a:latin typeface="Comic Sans MS"/>
                <a:cs typeface="Comic Sans MS"/>
              </a:rPr>
              <a:t>  </a:t>
            </a:r>
            <a:r>
              <a:rPr sz="1400" dirty="0">
                <a:solidFill>
                  <a:srgbClr val="001F5F"/>
                </a:solidFill>
                <a:latin typeface="Comic Sans MS"/>
                <a:cs typeface="Comic Sans MS"/>
              </a:rPr>
              <a:t>year</a:t>
            </a:r>
            <a:r>
              <a:rPr sz="1400" spc="95" dirty="0">
                <a:solidFill>
                  <a:srgbClr val="001F5F"/>
                </a:solidFill>
                <a:latin typeface="Comic Sans MS"/>
                <a:cs typeface="Comic Sans MS"/>
              </a:rPr>
              <a:t>  </a:t>
            </a:r>
            <a:r>
              <a:rPr sz="1400" dirty="0">
                <a:solidFill>
                  <a:srgbClr val="001F5F"/>
                </a:solidFill>
                <a:latin typeface="Comic Sans MS"/>
                <a:cs typeface="Comic Sans MS"/>
              </a:rPr>
              <a:t>in</a:t>
            </a:r>
            <a:r>
              <a:rPr sz="1400" spc="80" dirty="0">
                <a:solidFill>
                  <a:srgbClr val="001F5F"/>
                </a:solidFill>
                <a:latin typeface="Comic Sans MS"/>
                <a:cs typeface="Comic Sans MS"/>
              </a:rPr>
              <a:t>  </a:t>
            </a:r>
            <a:r>
              <a:rPr sz="1400" dirty="0">
                <a:solidFill>
                  <a:srgbClr val="001F5F"/>
                </a:solidFill>
                <a:latin typeface="Comic Sans MS"/>
                <a:cs typeface="Comic Sans MS"/>
              </a:rPr>
              <a:t>our</a:t>
            </a:r>
            <a:r>
              <a:rPr sz="1400" spc="95" dirty="0">
                <a:solidFill>
                  <a:srgbClr val="001F5F"/>
                </a:solidFill>
                <a:latin typeface="Comic Sans MS"/>
                <a:cs typeface="Comic Sans MS"/>
              </a:rPr>
              <a:t>  </a:t>
            </a:r>
            <a:r>
              <a:rPr sz="1400" dirty="0">
                <a:solidFill>
                  <a:srgbClr val="001F5F"/>
                </a:solidFill>
                <a:latin typeface="Comic Sans MS"/>
                <a:cs typeface="Comic Sans MS"/>
              </a:rPr>
              <a:t>writing.</a:t>
            </a:r>
            <a:r>
              <a:rPr sz="1400" spc="85" dirty="0">
                <a:solidFill>
                  <a:srgbClr val="001F5F"/>
                </a:solidFill>
                <a:latin typeface="Comic Sans MS"/>
                <a:cs typeface="Comic Sans MS"/>
              </a:rPr>
              <a:t>  </a:t>
            </a:r>
            <a:r>
              <a:rPr sz="1400" spc="-25" dirty="0">
                <a:solidFill>
                  <a:srgbClr val="001F5F"/>
                </a:solidFill>
                <a:latin typeface="Comic Sans MS"/>
                <a:cs typeface="Comic Sans MS"/>
              </a:rPr>
              <a:t>The </a:t>
            </a:r>
            <a:r>
              <a:rPr sz="1400" dirty="0">
                <a:solidFill>
                  <a:srgbClr val="001F5F"/>
                </a:solidFill>
                <a:latin typeface="Comic Sans MS"/>
                <a:cs typeface="Comic Sans MS"/>
              </a:rPr>
              <a:t>children</a:t>
            </a:r>
            <a:r>
              <a:rPr sz="1400" spc="210" dirty="0">
                <a:solidFill>
                  <a:srgbClr val="001F5F"/>
                </a:solidFill>
                <a:latin typeface="Comic Sans MS"/>
                <a:cs typeface="Comic Sans MS"/>
              </a:rPr>
              <a:t> </a:t>
            </a:r>
            <a:r>
              <a:rPr sz="1400" dirty="0">
                <a:solidFill>
                  <a:srgbClr val="001F5F"/>
                </a:solidFill>
                <a:latin typeface="Comic Sans MS"/>
                <a:cs typeface="Comic Sans MS"/>
              </a:rPr>
              <a:t>will</a:t>
            </a:r>
            <a:r>
              <a:rPr sz="1400" spc="204" dirty="0">
                <a:solidFill>
                  <a:srgbClr val="001F5F"/>
                </a:solidFill>
                <a:latin typeface="Comic Sans MS"/>
                <a:cs typeface="Comic Sans MS"/>
              </a:rPr>
              <a:t> </a:t>
            </a:r>
            <a:r>
              <a:rPr sz="1400" dirty="0">
                <a:solidFill>
                  <a:srgbClr val="001F5F"/>
                </a:solidFill>
                <a:latin typeface="Comic Sans MS"/>
                <a:cs typeface="Comic Sans MS"/>
              </a:rPr>
              <a:t>be</a:t>
            </a:r>
            <a:r>
              <a:rPr sz="1400" spc="215" dirty="0">
                <a:solidFill>
                  <a:srgbClr val="001F5F"/>
                </a:solidFill>
                <a:latin typeface="Comic Sans MS"/>
                <a:cs typeface="Comic Sans MS"/>
              </a:rPr>
              <a:t> </a:t>
            </a:r>
            <a:r>
              <a:rPr sz="1400" dirty="0">
                <a:solidFill>
                  <a:srgbClr val="001F5F"/>
                </a:solidFill>
                <a:latin typeface="Comic Sans MS"/>
                <a:cs typeface="Comic Sans MS"/>
              </a:rPr>
              <a:t>writing</a:t>
            </a:r>
            <a:r>
              <a:rPr sz="1400" spc="210" dirty="0">
                <a:solidFill>
                  <a:srgbClr val="001F5F"/>
                </a:solidFill>
                <a:latin typeface="Comic Sans MS"/>
                <a:cs typeface="Comic Sans MS"/>
              </a:rPr>
              <a:t> </a:t>
            </a:r>
            <a:r>
              <a:rPr sz="1400" dirty="0">
                <a:solidFill>
                  <a:srgbClr val="001F5F"/>
                </a:solidFill>
                <a:latin typeface="Comic Sans MS"/>
                <a:cs typeface="Comic Sans MS"/>
              </a:rPr>
              <a:t>a</a:t>
            </a:r>
            <a:r>
              <a:rPr sz="1400" spc="200" dirty="0">
                <a:solidFill>
                  <a:srgbClr val="001F5F"/>
                </a:solidFill>
                <a:latin typeface="Comic Sans MS"/>
                <a:cs typeface="Comic Sans MS"/>
              </a:rPr>
              <a:t> </a:t>
            </a:r>
            <a:r>
              <a:rPr sz="1400" dirty="0">
                <a:solidFill>
                  <a:srgbClr val="001F5F"/>
                </a:solidFill>
                <a:latin typeface="Comic Sans MS"/>
                <a:cs typeface="Comic Sans MS"/>
              </a:rPr>
              <a:t>range</a:t>
            </a:r>
            <a:r>
              <a:rPr sz="1400" spc="215" dirty="0">
                <a:solidFill>
                  <a:srgbClr val="001F5F"/>
                </a:solidFill>
                <a:latin typeface="Comic Sans MS"/>
                <a:cs typeface="Comic Sans MS"/>
              </a:rPr>
              <a:t> </a:t>
            </a:r>
            <a:r>
              <a:rPr sz="1400" dirty="0">
                <a:solidFill>
                  <a:srgbClr val="001F5F"/>
                </a:solidFill>
                <a:latin typeface="Comic Sans MS"/>
                <a:cs typeface="Comic Sans MS"/>
              </a:rPr>
              <a:t>of</a:t>
            </a:r>
            <a:r>
              <a:rPr sz="1400" spc="204" dirty="0">
                <a:solidFill>
                  <a:srgbClr val="001F5F"/>
                </a:solidFill>
                <a:latin typeface="Comic Sans MS"/>
                <a:cs typeface="Comic Sans MS"/>
              </a:rPr>
              <a:t> </a:t>
            </a:r>
            <a:r>
              <a:rPr sz="1400" dirty="0">
                <a:solidFill>
                  <a:srgbClr val="001F5F"/>
                </a:solidFill>
                <a:latin typeface="Comic Sans MS"/>
                <a:cs typeface="Comic Sans MS"/>
              </a:rPr>
              <a:t>fiction</a:t>
            </a:r>
            <a:r>
              <a:rPr sz="1400" spc="204" dirty="0">
                <a:solidFill>
                  <a:srgbClr val="001F5F"/>
                </a:solidFill>
                <a:latin typeface="Comic Sans MS"/>
                <a:cs typeface="Comic Sans MS"/>
              </a:rPr>
              <a:t> </a:t>
            </a:r>
            <a:r>
              <a:rPr sz="1400" spc="-25" dirty="0">
                <a:solidFill>
                  <a:srgbClr val="001F5F"/>
                </a:solidFill>
                <a:latin typeface="Comic Sans MS"/>
                <a:cs typeface="Comic Sans MS"/>
              </a:rPr>
              <a:t>and </a:t>
            </a:r>
            <a:r>
              <a:rPr sz="1400" spc="-10" dirty="0">
                <a:solidFill>
                  <a:srgbClr val="001F5F"/>
                </a:solidFill>
                <a:latin typeface="Comic Sans MS"/>
                <a:cs typeface="Comic Sans MS"/>
              </a:rPr>
              <a:t>non-</a:t>
            </a:r>
            <a:r>
              <a:rPr sz="1400" dirty="0">
                <a:solidFill>
                  <a:srgbClr val="001F5F"/>
                </a:solidFill>
                <a:latin typeface="Comic Sans MS"/>
                <a:cs typeface="Comic Sans MS"/>
              </a:rPr>
              <a:t>fiction</a:t>
            </a:r>
            <a:r>
              <a:rPr sz="1400" spc="345" dirty="0">
                <a:solidFill>
                  <a:srgbClr val="001F5F"/>
                </a:solidFill>
                <a:latin typeface="Comic Sans MS"/>
                <a:cs typeface="Comic Sans MS"/>
              </a:rPr>
              <a:t> </a:t>
            </a:r>
            <a:r>
              <a:rPr sz="1400" dirty="0">
                <a:solidFill>
                  <a:srgbClr val="001F5F"/>
                </a:solidFill>
                <a:latin typeface="Comic Sans MS"/>
                <a:cs typeface="Comic Sans MS"/>
              </a:rPr>
              <a:t>pieces</a:t>
            </a:r>
            <a:r>
              <a:rPr sz="1400" spc="345" dirty="0">
                <a:solidFill>
                  <a:srgbClr val="001F5F"/>
                </a:solidFill>
                <a:latin typeface="Comic Sans MS"/>
                <a:cs typeface="Comic Sans MS"/>
              </a:rPr>
              <a:t> </a:t>
            </a:r>
            <a:r>
              <a:rPr sz="1400" dirty="0">
                <a:solidFill>
                  <a:srgbClr val="001F5F"/>
                </a:solidFill>
                <a:latin typeface="Comic Sans MS"/>
                <a:cs typeface="Comic Sans MS"/>
              </a:rPr>
              <a:t>this</a:t>
            </a:r>
            <a:r>
              <a:rPr sz="1400" spc="350" dirty="0">
                <a:solidFill>
                  <a:srgbClr val="001F5F"/>
                </a:solidFill>
                <a:latin typeface="Comic Sans MS"/>
                <a:cs typeface="Comic Sans MS"/>
              </a:rPr>
              <a:t> </a:t>
            </a:r>
            <a:r>
              <a:rPr sz="1400" dirty="0">
                <a:solidFill>
                  <a:srgbClr val="001F5F"/>
                </a:solidFill>
                <a:latin typeface="Comic Sans MS"/>
                <a:cs typeface="Comic Sans MS"/>
              </a:rPr>
              <a:t>half</a:t>
            </a:r>
            <a:r>
              <a:rPr sz="1400" spc="350" dirty="0">
                <a:solidFill>
                  <a:srgbClr val="001F5F"/>
                </a:solidFill>
                <a:latin typeface="Comic Sans MS"/>
                <a:cs typeface="Comic Sans MS"/>
              </a:rPr>
              <a:t> </a:t>
            </a:r>
            <a:r>
              <a:rPr sz="1400" dirty="0">
                <a:solidFill>
                  <a:srgbClr val="001F5F"/>
                </a:solidFill>
                <a:latin typeface="Comic Sans MS"/>
                <a:cs typeface="Comic Sans MS"/>
              </a:rPr>
              <a:t>term</a:t>
            </a:r>
            <a:r>
              <a:rPr sz="1400" spc="350" dirty="0">
                <a:solidFill>
                  <a:srgbClr val="001F5F"/>
                </a:solidFill>
                <a:latin typeface="Comic Sans MS"/>
                <a:cs typeface="Comic Sans MS"/>
              </a:rPr>
              <a:t> </a:t>
            </a:r>
            <a:r>
              <a:rPr sz="1400" dirty="0">
                <a:solidFill>
                  <a:srgbClr val="001F5F"/>
                </a:solidFill>
                <a:latin typeface="Comic Sans MS"/>
                <a:cs typeface="Comic Sans MS"/>
              </a:rPr>
              <a:t>and</a:t>
            </a:r>
            <a:r>
              <a:rPr sz="1400" spc="350" dirty="0">
                <a:solidFill>
                  <a:srgbClr val="001F5F"/>
                </a:solidFill>
                <a:latin typeface="Comic Sans MS"/>
                <a:cs typeface="Comic Sans MS"/>
              </a:rPr>
              <a:t> </a:t>
            </a:r>
            <a:r>
              <a:rPr sz="1400" dirty="0">
                <a:solidFill>
                  <a:srgbClr val="001F5F"/>
                </a:solidFill>
                <a:latin typeface="Comic Sans MS"/>
                <a:cs typeface="Comic Sans MS"/>
              </a:rPr>
              <a:t>will</a:t>
            </a:r>
            <a:r>
              <a:rPr sz="1400" spc="340" dirty="0">
                <a:solidFill>
                  <a:srgbClr val="001F5F"/>
                </a:solidFill>
                <a:latin typeface="Comic Sans MS"/>
                <a:cs typeface="Comic Sans MS"/>
              </a:rPr>
              <a:t> </a:t>
            </a:r>
            <a:r>
              <a:rPr sz="1400" spc="-25" dirty="0">
                <a:solidFill>
                  <a:srgbClr val="001F5F"/>
                </a:solidFill>
                <a:latin typeface="Comic Sans MS"/>
                <a:cs typeface="Comic Sans MS"/>
              </a:rPr>
              <a:t>be </a:t>
            </a:r>
            <a:r>
              <a:rPr sz="1400" dirty="0">
                <a:solidFill>
                  <a:srgbClr val="001F5F"/>
                </a:solidFill>
                <a:latin typeface="Comic Sans MS"/>
                <a:cs typeface="Comic Sans MS"/>
              </a:rPr>
              <a:t>writing</a:t>
            </a:r>
            <a:r>
              <a:rPr sz="1400" spc="-25" dirty="0">
                <a:solidFill>
                  <a:srgbClr val="001F5F"/>
                </a:solidFill>
                <a:latin typeface="Comic Sans MS"/>
                <a:cs typeface="Comic Sans MS"/>
              </a:rPr>
              <a:t> </a:t>
            </a:r>
            <a:r>
              <a:rPr sz="1400" dirty="0">
                <a:solidFill>
                  <a:srgbClr val="001F5F"/>
                </a:solidFill>
                <a:latin typeface="Comic Sans MS"/>
                <a:cs typeface="Comic Sans MS"/>
              </a:rPr>
              <a:t>a</a:t>
            </a:r>
            <a:r>
              <a:rPr sz="1400" spc="-25" dirty="0">
                <a:solidFill>
                  <a:srgbClr val="001F5F"/>
                </a:solidFill>
                <a:latin typeface="Comic Sans MS"/>
                <a:cs typeface="Comic Sans MS"/>
              </a:rPr>
              <a:t> </a:t>
            </a:r>
            <a:r>
              <a:rPr sz="1400" dirty="0">
                <a:solidFill>
                  <a:srgbClr val="001F5F"/>
                </a:solidFill>
                <a:latin typeface="Comic Sans MS"/>
                <a:cs typeface="Comic Sans MS"/>
              </a:rPr>
              <a:t>letter</a:t>
            </a:r>
            <a:r>
              <a:rPr sz="1400" spc="-10" dirty="0">
                <a:solidFill>
                  <a:srgbClr val="001F5F"/>
                </a:solidFill>
                <a:latin typeface="Comic Sans MS"/>
                <a:cs typeface="Comic Sans MS"/>
              </a:rPr>
              <a:t> </a:t>
            </a:r>
            <a:r>
              <a:rPr sz="1400" dirty="0">
                <a:solidFill>
                  <a:srgbClr val="001F5F"/>
                </a:solidFill>
                <a:latin typeface="Comic Sans MS"/>
                <a:cs typeface="Comic Sans MS"/>
              </a:rPr>
              <a:t>to</a:t>
            </a:r>
            <a:r>
              <a:rPr sz="1400" spc="-30" dirty="0">
                <a:solidFill>
                  <a:srgbClr val="001F5F"/>
                </a:solidFill>
                <a:latin typeface="Comic Sans MS"/>
                <a:cs typeface="Comic Sans MS"/>
              </a:rPr>
              <a:t> </a:t>
            </a:r>
            <a:r>
              <a:rPr sz="1400" dirty="0">
                <a:solidFill>
                  <a:srgbClr val="001F5F"/>
                </a:solidFill>
                <a:latin typeface="Comic Sans MS"/>
                <a:cs typeface="Comic Sans MS"/>
              </a:rPr>
              <a:t>their</a:t>
            </a:r>
            <a:r>
              <a:rPr sz="1400" spc="-20" dirty="0">
                <a:solidFill>
                  <a:srgbClr val="001F5F"/>
                </a:solidFill>
                <a:latin typeface="Comic Sans MS"/>
                <a:cs typeface="Comic Sans MS"/>
              </a:rPr>
              <a:t> </a:t>
            </a:r>
            <a:r>
              <a:rPr sz="1400" dirty="0">
                <a:solidFill>
                  <a:srgbClr val="001F5F"/>
                </a:solidFill>
                <a:latin typeface="Comic Sans MS"/>
                <a:cs typeface="Comic Sans MS"/>
              </a:rPr>
              <a:t>Year</a:t>
            </a:r>
            <a:r>
              <a:rPr sz="1400" spc="-20" dirty="0">
                <a:solidFill>
                  <a:srgbClr val="001F5F"/>
                </a:solidFill>
                <a:latin typeface="Comic Sans MS"/>
                <a:cs typeface="Comic Sans MS"/>
              </a:rPr>
              <a:t> </a:t>
            </a:r>
            <a:r>
              <a:rPr sz="1400" dirty="0">
                <a:solidFill>
                  <a:srgbClr val="001F5F"/>
                </a:solidFill>
                <a:latin typeface="Comic Sans MS"/>
                <a:cs typeface="Comic Sans MS"/>
              </a:rPr>
              <a:t>2</a:t>
            </a:r>
            <a:r>
              <a:rPr sz="1400" spc="-25" dirty="0">
                <a:solidFill>
                  <a:srgbClr val="001F5F"/>
                </a:solidFill>
                <a:latin typeface="Comic Sans MS"/>
                <a:cs typeface="Comic Sans MS"/>
              </a:rPr>
              <a:t> </a:t>
            </a:r>
            <a:r>
              <a:rPr sz="1400" spc="-10" dirty="0">
                <a:solidFill>
                  <a:srgbClr val="001F5F"/>
                </a:solidFill>
                <a:latin typeface="Comic Sans MS"/>
                <a:cs typeface="Comic Sans MS"/>
              </a:rPr>
              <a:t>teacher.</a:t>
            </a:r>
            <a:endParaRPr sz="1400" dirty="0">
              <a:latin typeface="Comic Sans MS"/>
              <a:cs typeface="Comic Sans MS"/>
            </a:endParaRPr>
          </a:p>
        </p:txBody>
      </p:sp>
      <p:sp>
        <p:nvSpPr>
          <p:cNvPr id="9" name="object 9"/>
          <p:cNvSpPr txBox="1"/>
          <p:nvPr/>
        </p:nvSpPr>
        <p:spPr>
          <a:xfrm>
            <a:off x="4191000" y="544549"/>
            <a:ext cx="4361815" cy="782265"/>
          </a:xfrm>
          <a:prstGeom prst="rect">
            <a:avLst/>
          </a:prstGeom>
        </p:spPr>
        <p:txBody>
          <a:bodyPr vert="horz" wrap="square" lIns="0" tIns="12700" rIns="0" bIns="0" rtlCol="0">
            <a:spAutoFit/>
          </a:bodyPr>
          <a:lstStyle/>
          <a:p>
            <a:pPr marL="12700">
              <a:lnSpc>
                <a:spcPct val="100000"/>
              </a:lnSpc>
              <a:spcBef>
                <a:spcPts val="100"/>
              </a:spcBef>
            </a:pPr>
            <a:r>
              <a:rPr sz="1400" b="1" u="sng" spc="-10" dirty="0">
                <a:solidFill>
                  <a:srgbClr val="001F5F"/>
                </a:solidFill>
                <a:uFill>
                  <a:solidFill>
                    <a:srgbClr val="001F5F"/>
                  </a:solidFill>
                </a:uFill>
                <a:latin typeface="Comic Sans MS"/>
                <a:cs typeface="Comic Sans MS"/>
              </a:rPr>
              <a:t>Mathematics</a:t>
            </a:r>
            <a:endParaRPr sz="1400" dirty="0">
              <a:latin typeface="Comic Sans MS"/>
              <a:cs typeface="Comic Sans MS"/>
            </a:endParaRPr>
          </a:p>
          <a:p>
            <a:pPr marL="12700" marR="5080" algn="just">
              <a:lnSpc>
                <a:spcPct val="100000"/>
              </a:lnSpc>
            </a:pPr>
            <a:r>
              <a:rPr sz="1200" dirty="0">
                <a:solidFill>
                  <a:srgbClr val="001F5F"/>
                </a:solidFill>
                <a:latin typeface="Comic Sans MS"/>
                <a:cs typeface="Comic Sans MS"/>
              </a:rPr>
              <a:t>The</a:t>
            </a:r>
            <a:r>
              <a:rPr sz="1200" spc="245" dirty="0">
                <a:solidFill>
                  <a:srgbClr val="001F5F"/>
                </a:solidFill>
                <a:latin typeface="Comic Sans MS"/>
                <a:cs typeface="Comic Sans MS"/>
              </a:rPr>
              <a:t> </a:t>
            </a:r>
            <a:r>
              <a:rPr sz="1200" dirty="0">
                <a:solidFill>
                  <a:srgbClr val="001F5F"/>
                </a:solidFill>
                <a:latin typeface="Comic Sans MS"/>
                <a:cs typeface="Comic Sans MS"/>
              </a:rPr>
              <a:t>children</a:t>
            </a:r>
            <a:r>
              <a:rPr sz="1200" spc="250" dirty="0">
                <a:solidFill>
                  <a:srgbClr val="001F5F"/>
                </a:solidFill>
                <a:latin typeface="Comic Sans MS"/>
                <a:cs typeface="Comic Sans MS"/>
              </a:rPr>
              <a:t> </a:t>
            </a:r>
            <a:r>
              <a:rPr sz="1200" dirty="0">
                <a:solidFill>
                  <a:srgbClr val="001F5F"/>
                </a:solidFill>
                <a:latin typeface="Comic Sans MS"/>
                <a:cs typeface="Comic Sans MS"/>
              </a:rPr>
              <a:t>will</a:t>
            </a:r>
            <a:r>
              <a:rPr sz="1200" spc="250" dirty="0">
                <a:solidFill>
                  <a:srgbClr val="001F5F"/>
                </a:solidFill>
                <a:latin typeface="Comic Sans MS"/>
                <a:cs typeface="Comic Sans MS"/>
              </a:rPr>
              <a:t> </a:t>
            </a:r>
            <a:r>
              <a:rPr sz="1200" dirty="0">
                <a:solidFill>
                  <a:srgbClr val="001F5F"/>
                </a:solidFill>
                <a:latin typeface="Comic Sans MS"/>
                <a:cs typeface="Comic Sans MS"/>
              </a:rPr>
              <a:t>be</a:t>
            </a:r>
            <a:r>
              <a:rPr sz="1200" spc="245" dirty="0">
                <a:solidFill>
                  <a:srgbClr val="001F5F"/>
                </a:solidFill>
                <a:latin typeface="Comic Sans MS"/>
                <a:cs typeface="Comic Sans MS"/>
              </a:rPr>
              <a:t> </a:t>
            </a:r>
            <a:r>
              <a:rPr sz="1200" dirty="0">
                <a:solidFill>
                  <a:srgbClr val="001F5F"/>
                </a:solidFill>
                <a:latin typeface="Comic Sans MS"/>
                <a:cs typeface="Comic Sans MS"/>
              </a:rPr>
              <a:t>learning</a:t>
            </a:r>
            <a:r>
              <a:rPr sz="1200" spc="254" dirty="0">
                <a:solidFill>
                  <a:srgbClr val="001F5F"/>
                </a:solidFill>
                <a:latin typeface="Comic Sans MS"/>
                <a:cs typeface="Comic Sans MS"/>
              </a:rPr>
              <a:t> </a:t>
            </a:r>
            <a:r>
              <a:rPr sz="1200" dirty="0">
                <a:solidFill>
                  <a:srgbClr val="001F5F"/>
                </a:solidFill>
                <a:latin typeface="Comic Sans MS"/>
                <a:cs typeface="Comic Sans MS"/>
              </a:rPr>
              <a:t>about</a:t>
            </a:r>
            <a:r>
              <a:rPr sz="1200" spc="254" dirty="0">
                <a:solidFill>
                  <a:srgbClr val="001F5F"/>
                </a:solidFill>
                <a:latin typeface="Comic Sans MS"/>
                <a:cs typeface="Comic Sans MS"/>
              </a:rPr>
              <a:t> </a:t>
            </a:r>
            <a:r>
              <a:rPr sz="1200" dirty="0">
                <a:solidFill>
                  <a:srgbClr val="001F5F"/>
                </a:solidFill>
                <a:latin typeface="Comic Sans MS"/>
                <a:cs typeface="Comic Sans MS"/>
              </a:rPr>
              <a:t>place</a:t>
            </a:r>
            <a:r>
              <a:rPr sz="1200" spc="245" dirty="0">
                <a:solidFill>
                  <a:srgbClr val="001F5F"/>
                </a:solidFill>
                <a:latin typeface="Comic Sans MS"/>
                <a:cs typeface="Comic Sans MS"/>
              </a:rPr>
              <a:t> </a:t>
            </a:r>
            <a:r>
              <a:rPr sz="1200" dirty="0">
                <a:solidFill>
                  <a:srgbClr val="001F5F"/>
                </a:solidFill>
                <a:latin typeface="Comic Sans MS"/>
                <a:cs typeface="Comic Sans MS"/>
              </a:rPr>
              <a:t>value</a:t>
            </a:r>
            <a:r>
              <a:rPr sz="1200" spc="250" dirty="0">
                <a:solidFill>
                  <a:srgbClr val="001F5F"/>
                </a:solidFill>
                <a:latin typeface="Comic Sans MS"/>
                <a:cs typeface="Comic Sans MS"/>
              </a:rPr>
              <a:t> </a:t>
            </a:r>
            <a:r>
              <a:rPr sz="1200" dirty="0">
                <a:solidFill>
                  <a:srgbClr val="001F5F"/>
                </a:solidFill>
                <a:latin typeface="Comic Sans MS"/>
                <a:cs typeface="Comic Sans MS"/>
              </a:rPr>
              <a:t>to</a:t>
            </a:r>
            <a:r>
              <a:rPr sz="1200" spc="245" dirty="0">
                <a:solidFill>
                  <a:srgbClr val="001F5F"/>
                </a:solidFill>
                <a:latin typeface="Comic Sans MS"/>
                <a:cs typeface="Comic Sans MS"/>
              </a:rPr>
              <a:t> </a:t>
            </a:r>
            <a:r>
              <a:rPr sz="1200" dirty="0">
                <a:solidFill>
                  <a:srgbClr val="001F5F"/>
                </a:solidFill>
                <a:latin typeface="Comic Sans MS"/>
                <a:cs typeface="Comic Sans MS"/>
              </a:rPr>
              <a:t>100,</a:t>
            </a:r>
            <a:r>
              <a:rPr sz="1200" spc="245" dirty="0">
                <a:solidFill>
                  <a:srgbClr val="001F5F"/>
                </a:solidFill>
                <a:latin typeface="Comic Sans MS"/>
                <a:cs typeface="Comic Sans MS"/>
              </a:rPr>
              <a:t> </a:t>
            </a:r>
            <a:r>
              <a:rPr sz="1200" dirty="0">
                <a:solidFill>
                  <a:srgbClr val="001F5F"/>
                </a:solidFill>
                <a:latin typeface="Comic Sans MS"/>
                <a:cs typeface="Comic Sans MS"/>
              </a:rPr>
              <a:t>how</a:t>
            </a:r>
            <a:r>
              <a:rPr sz="1200" spc="260" dirty="0">
                <a:solidFill>
                  <a:srgbClr val="001F5F"/>
                </a:solidFill>
                <a:latin typeface="Comic Sans MS"/>
                <a:cs typeface="Comic Sans MS"/>
              </a:rPr>
              <a:t> </a:t>
            </a:r>
            <a:r>
              <a:rPr sz="1200" spc="-25" dirty="0">
                <a:solidFill>
                  <a:srgbClr val="001F5F"/>
                </a:solidFill>
                <a:latin typeface="Comic Sans MS"/>
                <a:cs typeface="Comic Sans MS"/>
              </a:rPr>
              <a:t>to </a:t>
            </a:r>
            <a:r>
              <a:rPr sz="1200" dirty="0">
                <a:solidFill>
                  <a:srgbClr val="001F5F"/>
                </a:solidFill>
                <a:latin typeface="Comic Sans MS"/>
                <a:cs typeface="Comic Sans MS"/>
              </a:rPr>
              <a:t>measure</a:t>
            </a:r>
            <a:r>
              <a:rPr sz="1200" spc="60" dirty="0">
                <a:solidFill>
                  <a:srgbClr val="001F5F"/>
                </a:solidFill>
                <a:latin typeface="Comic Sans MS"/>
                <a:cs typeface="Comic Sans MS"/>
              </a:rPr>
              <a:t> </a:t>
            </a:r>
            <a:r>
              <a:rPr sz="1200" dirty="0">
                <a:solidFill>
                  <a:srgbClr val="001F5F"/>
                </a:solidFill>
                <a:latin typeface="Comic Sans MS"/>
                <a:cs typeface="Comic Sans MS"/>
              </a:rPr>
              <a:t>mass</a:t>
            </a:r>
            <a:r>
              <a:rPr sz="1200" spc="70" dirty="0">
                <a:solidFill>
                  <a:srgbClr val="001F5F"/>
                </a:solidFill>
                <a:latin typeface="Comic Sans MS"/>
                <a:cs typeface="Comic Sans MS"/>
              </a:rPr>
              <a:t> </a:t>
            </a:r>
            <a:r>
              <a:rPr sz="1200" dirty="0">
                <a:solidFill>
                  <a:srgbClr val="001F5F"/>
                </a:solidFill>
                <a:latin typeface="Comic Sans MS"/>
                <a:cs typeface="Comic Sans MS"/>
              </a:rPr>
              <a:t>and</a:t>
            </a:r>
            <a:r>
              <a:rPr sz="1200" spc="50" dirty="0">
                <a:solidFill>
                  <a:srgbClr val="001F5F"/>
                </a:solidFill>
                <a:latin typeface="Comic Sans MS"/>
                <a:cs typeface="Comic Sans MS"/>
              </a:rPr>
              <a:t> </a:t>
            </a:r>
            <a:r>
              <a:rPr sz="1200" dirty="0">
                <a:solidFill>
                  <a:srgbClr val="001F5F"/>
                </a:solidFill>
                <a:latin typeface="Comic Sans MS"/>
                <a:cs typeface="Comic Sans MS"/>
              </a:rPr>
              <a:t>volume,</a:t>
            </a:r>
            <a:r>
              <a:rPr sz="1200" spc="60" dirty="0">
                <a:solidFill>
                  <a:srgbClr val="001F5F"/>
                </a:solidFill>
                <a:latin typeface="Comic Sans MS"/>
                <a:cs typeface="Comic Sans MS"/>
              </a:rPr>
              <a:t> </a:t>
            </a:r>
            <a:r>
              <a:rPr sz="1200" dirty="0">
                <a:solidFill>
                  <a:srgbClr val="001F5F"/>
                </a:solidFill>
                <a:latin typeface="Comic Sans MS"/>
                <a:cs typeface="Comic Sans MS"/>
              </a:rPr>
              <a:t>how</a:t>
            </a:r>
            <a:r>
              <a:rPr sz="1200" spc="55" dirty="0">
                <a:solidFill>
                  <a:srgbClr val="001F5F"/>
                </a:solidFill>
                <a:latin typeface="Comic Sans MS"/>
                <a:cs typeface="Comic Sans MS"/>
              </a:rPr>
              <a:t> </a:t>
            </a:r>
            <a:r>
              <a:rPr sz="1200" dirty="0">
                <a:solidFill>
                  <a:srgbClr val="001F5F"/>
                </a:solidFill>
                <a:latin typeface="Comic Sans MS"/>
                <a:cs typeface="Comic Sans MS"/>
              </a:rPr>
              <a:t>to</a:t>
            </a:r>
            <a:r>
              <a:rPr sz="1200" spc="65" dirty="0">
                <a:solidFill>
                  <a:srgbClr val="001F5F"/>
                </a:solidFill>
                <a:latin typeface="Comic Sans MS"/>
                <a:cs typeface="Comic Sans MS"/>
              </a:rPr>
              <a:t> </a:t>
            </a:r>
            <a:r>
              <a:rPr sz="1200" dirty="0">
                <a:solidFill>
                  <a:srgbClr val="001F5F"/>
                </a:solidFill>
                <a:latin typeface="Comic Sans MS"/>
                <a:cs typeface="Comic Sans MS"/>
              </a:rPr>
              <a:t>calculate</a:t>
            </a:r>
            <a:r>
              <a:rPr sz="1200" spc="60" dirty="0">
                <a:solidFill>
                  <a:srgbClr val="001F5F"/>
                </a:solidFill>
                <a:latin typeface="Comic Sans MS"/>
                <a:cs typeface="Comic Sans MS"/>
              </a:rPr>
              <a:t> </a:t>
            </a:r>
            <a:r>
              <a:rPr sz="1200" dirty="0">
                <a:solidFill>
                  <a:srgbClr val="001F5F"/>
                </a:solidFill>
                <a:latin typeface="Comic Sans MS"/>
                <a:cs typeface="Comic Sans MS"/>
              </a:rPr>
              <a:t>simple</a:t>
            </a:r>
            <a:r>
              <a:rPr sz="1200" spc="60" dirty="0">
                <a:solidFill>
                  <a:srgbClr val="001F5F"/>
                </a:solidFill>
                <a:latin typeface="Comic Sans MS"/>
                <a:cs typeface="Comic Sans MS"/>
              </a:rPr>
              <a:t> </a:t>
            </a:r>
            <a:r>
              <a:rPr sz="1200" dirty="0">
                <a:solidFill>
                  <a:srgbClr val="001F5F"/>
                </a:solidFill>
                <a:latin typeface="Comic Sans MS"/>
                <a:cs typeface="Comic Sans MS"/>
              </a:rPr>
              <a:t>money</a:t>
            </a:r>
            <a:r>
              <a:rPr sz="1200" spc="65" dirty="0">
                <a:solidFill>
                  <a:srgbClr val="001F5F"/>
                </a:solidFill>
                <a:latin typeface="Comic Sans MS"/>
                <a:cs typeface="Comic Sans MS"/>
              </a:rPr>
              <a:t> </a:t>
            </a:r>
            <a:r>
              <a:rPr sz="1200" dirty="0">
                <a:solidFill>
                  <a:srgbClr val="001F5F"/>
                </a:solidFill>
                <a:latin typeface="Comic Sans MS"/>
                <a:cs typeface="Comic Sans MS"/>
              </a:rPr>
              <a:t>and</a:t>
            </a:r>
            <a:r>
              <a:rPr sz="1200" spc="55" dirty="0">
                <a:solidFill>
                  <a:srgbClr val="001F5F"/>
                </a:solidFill>
                <a:latin typeface="Comic Sans MS"/>
                <a:cs typeface="Comic Sans MS"/>
              </a:rPr>
              <a:t> </a:t>
            </a:r>
            <a:r>
              <a:rPr sz="1200" spc="-25" dirty="0">
                <a:solidFill>
                  <a:srgbClr val="001F5F"/>
                </a:solidFill>
                <a:latin typeface="Comic Sans MS"/>
                <a:cs typeface="Comic Sans MS"/>
              </a:rPr>
              <a:t>how </a:t>
            </a:r>
            <a:r>
              <a:rPr sz="1200" dirty="0">
                <a:solidFill>
                  <a:srgbClr val="001F5F"/>
                </a:solidFill>
                <a:latin typeface="Comic Sans MS"/>
                <a:cs typeface="Comic Sans MS"/>
              </a:rPr>
              <a:t>to</a:t>
            </a:r>
            <a:r>
              <a:rPr sz="1200" spc="-15" dirty="0">
                <a:solidFill>
                  <a:srgbClr val="001F5F"/>
                </a:solidFill>
                <a:latin typeface="Comic Sans MS"/>
                <a:cs typeface="Comic Sans MS"/>
              </a:rPr>
              <a:t> </a:t>
            </a:r>
            <a:r>
              <a:rPr sz="1200" dirty="0">
                <a:solidFill>
                  <a:srgbClr val="001F5F"/>
                </a:solidFill>
                <a:latin typeface="Comic Sans MS"/>
                <a:cs typeface="Comic Sans MS"/>
              </a:rPr>
              <a:t>tell</a:t>
            </a:r>
            <a:r>
              <a:rPr sz="1200" spc="-30" dirty="0">
                <a:solidFill>
                  <a:srgbClr val="001F5F"/>
                </a:solidFill>
                <a:latin typeface="Comic Sans MS"/>
                <a:cs typeface="Comic Sans MS"/>
              </a:rPr>
              <a:t> </a:t>
            </a:r>
            <a:r>
              <a:rPr sz="1200" dirty="0">
                <a:solidFill>
                  <a:srgbClr val="001F5F"/>
                </a:solidFill>
                <a:latin typeface="Comic Sans MS"/>
                <a:cs typeface="Comic Sans MS"/>
              </a:rPr>
              <a:t>the</a:t>
            </a:r>
            <a:r>
              <a:rPr sz="1200" spc="-20" dirty="0">
                <a:solidFill>
                  <a:srgbClr val="001F5F"/>
                </a:solidFill>
                <a:latin typeface="Comic Sans MS"/>
                <a:cs typeface="Comic Sans MS"/>
              </a:rPr>
              <a:t> </a:t>
            </a:r>
            <a:r>
              <a:rPr sz="1200" dirty="0">
                <a:solidFill>
                  <a:srgbClr val="001F5F"/>
                </a:solidFill>
                <a:latin typeface="Comic Sans MS"/>
                <a:cs typeface="Comic Sans MS"/>
              </a:rPr>
              <a:t>time</a:t>
            </a:r>
            <a:r>
              <a:rPr sz="1200" spc="-20" dirty="0">
                <a:solidFill>
                  <a:srgbClr val="001F5F"/>
                </a:solidFill>
                <a:latin typeface="Comic Sans MS"/>
                <a:cs typeface="Comic Sans MS"/>
              </a:rPr>
              <a:t> </a:t>
            </a:r>
            <a:r>
              <a:rPr sz="1200" dirty="0">
                <a:solidFill>
                  <a:srgbClr val="001F5F"/>
                </a:solidFill>
                <a:latin typeface="Comic Sans MS"/>
                <a:cs typeface="Comic Sans MS"/>
              </a:rPr>
              <a:t>to</a:t>
            </a:r>
            <a:r>
              <a:rPr sz="1200" spc="-15" dirty="0">
                <a:solidFill>
                  <a:srgbClr val="001F5F"/>
                </a:solidFill>
                <a:latin typeface="Comic Sans MS"/>
                <a:cs typeface="Comic Sans MS"/>
              </a:rPr>
              <a:t> </a:t>
            </a:r>
            <a:r>
              <a:rPr sz="1200" dirty="0">
                <a:solidFill>
                  <a:srgbClr val="001F5F"/>
                </a:solidFill>
                <a:latin typeface="Comic Sans MS"/>
                <a:cs typeface="Comic Sans MS"/>
              </a:rPr>
              <a:t>the</a:t>
            </a:r>
            <a:r>
              <a:rPr sz="1200" spc="-15" dirty="0">
                <a:solidFill>
                  <a:srgbClr val="001F5F"/>
                </a:solidFill>
                <a:latin typeface="Comic Sans MS"/>
                <a:cs typeface="Comic Sans MS"/>
              </a:rPr>
              <a:t> </a:t>
            </a:r>
            <a:r>
              <a:rPr sz="1200" dirty="0">
                <a:solidFill>
                  <a:srgbClr val="001F5F"/>
                </a:solidFill>
                <a:latin typeface="Comic Sans MS"/>
                <a:cs typeface="Comic Sans MS"/>
              </a:rPr>
              <a:t>hour</a:t>
            </a:r>
            <a:r>
              <a:rPr sz="1200" spc="-10" dirty="0">
                <a:solidFill>
                  <a:srgbClr val="001F5F"/>
                </a:solidFill>
                <a:latin typeface="Comic Sans MS"/>
                <a:cs typeface="Comic Sans MS"/>
              </a:rPr>
              <a:t> </a:t>
            </a:r>
            <a:r>
              <a:rPr sz="1200" dirty="0">
                <a:solidFill>
                  <a:srgbClr val="001F5F"/>
                </a:solidFill>
                <a:latin typeface="Comic Sans MS"/>
                <a:cs typeface="Comic Sans MS"/>
              </a:rPr>
              <a:t>and</a:t>
            </a:r>
            <a:r>
              <a:rPr sz="1200" spc="-10" dirty="0">
                <a:solidFill>
                  <a:srgbClr val="001F5F"/>
                </a:solidFill>
                <a:latin typeface="Comic Sans MS"/>
                <a:cs typeface="Comic Sans MS"/>
              </a:rPr>
              <a:t> </a:t>
            </a:r>
            <a:r>
              <a:rPr sz="1200" dirty="0">
                <a:solidFill>
                  <a:srgbClr val="001F5F"/>
                </a:solidFill>
                <a:latin typeface="Comic Sans MS"/>
                <a:cs typeface="Comic Sans MS"/>
              </a:rPr>
              <a:t>half</a:t>
            </a:r>
            <a:r>
              <a:rPr sz="1200" spc="-5" dirty="0">
                <a:solidFill>
                  <a:srgbClr val="001F5F"/>
                </a:solidFill>
                <a:latin typeface="Comic Sans MS"/>
                <a:cs typeface="Comic Sans MS"/>
              </a:rPr>
              <a:t> </a:t>
            </a:r>
            <a:r>
              <a:rPr sz="1200" spc="-20" dirty="0">
                <a:solidFill>
                  <a:srgbClr val="001F5F"/>
                </a:solidFill>
                <a:latin typeface="Comic Sans MS"/>
                <a:cs typeface="Comic Sans MS"/>
              </a:rPr>
              <a:t>hour.</a:t>
            </a:r>
            <a:endParaRPr sz="1200" dirty="0">
              <a:latin typeface="Comic Sans MS"/>
              <a:cs typeface="Comic Sans MS"/>
            </a:endParaRPr>
          </a:p>
        </p:txBody>
      </p:sp>
      <p:sp>
        <p:nvSpPr>
          <p:cNvPr id="10" name="object 10"/>
          <p:cNvSpPr txBox="1"/>
          <p:nvPr/>
        </p:nvSpPr>
        <p:spPr>
          <a:xfrm>
            <a:off x="361289" y="3766820"/>
            <a:ext cx="3542029" cy="1736373"/>
          </a:xfrm>
          <a:prstGeom prst="rect">
            <a:avLst/>
          </a:prstGeom>
        </p:spPr>
        <p:txBody>
          <a:bodyPr vert="horz" wrap="square" lIns="0" tIns="12700" rIns="0" bIns="0" rtlCol="0">
            <a:spAutoFit/>
          </a:bodyPr>
          <a:lstStyle/>
          <a:p>
            <a:pPr marL="12700">
              <a:lnSpc>
                <a:spcPct val="100000"/>
              </a:lnSpc>
              <a:spcBef>
                <a:spcPts val="100"/>
              </a:spcBef>
            </a:pPr>
            <a:r>
              <a:rPr sz="1400" b="1" u="sng" spc="-10" dirty="0">
                <a:solidFill>
                  <a:srgbClr val="001F5F"/>
                </a:solidFill>
                <a:uFill>
                  <a:solidFill>
                    <a:srgbClr val="001F5F"/>
                  </a:solidFill>
                </a:uFill>
                <a:latin typeface="Comic Sans MS"/>
                <a:cs typeface="Comic Sans MS"/>
              </a:rPr>
              <a:t>Computing</a:t>
            </a:r>
            <a:endParaRPr sz="1400" dirty="0">
              <a:latin typeface="Comic Sans MS"/>
              <a:cs typeface="Comic Sans MS"/>
            </a:endParaRPr>
          </a:p>
          <a:p>
            <a:pPr marL="12700" marR="5080" algn="just">
              <a:lnSpc>
                <a:spcPct val="100000"/>
              </a:lnSpc>
            </a:pPr>
            <a:r>
              <a:rPr sz="1400" dirty="0">
                <a:solidFill>
                  <a:srgbClr val="001F5F"/>
                </a:solidFill>
                <a:latin typeface="Comic Sans MS"/>
                <a:cs typeface="Comic Sans MS"/>
              </a:rPr>
              <a:t>Throughout</a:t>
            </a:r>
            <a:r>
              <a:rPr sz="1400" spc="275" dirty="0">
                <a:solidFill>
                  <a:srgbClr val="001F5F"/>
                </a:solidFill>
                <a:latin typeface="Comic Sans MS"/>
                <a:cs typeface="Comic Sans MS"/>
              </a:rPr>
              <a:t> </a:t>
            </a:r>
            <a:r>
              <a:rPr sz="1400" dirty="0">
                <a:solidFill>
                  <a:srgbClr val="001F5F"/>
                </a:solidFill>
                <a:latin typeface="Comic Sans MS"/>
                <a:cs typeface="Comic Sans MS"/>
              </a:rPr>
              <a:t>this</a:t>
            </a:r>
            <a:r>
              <a:rPr sz="1400" spc="285" dirty="0">
                <a:solidFill>
                  <a:srgbClr val="001F5F"/>
                </a:solidFill>
                <a:latin typeface="Comic Sans MS"/>
                <a:cs typeface="Comic Sans MS"/>
              </a:rPr>
              <a:t> </a:t>
            </a:r>
            <a:r>
              <a:rPr sz="1400" dirty="0">
                <a:solidFill>
                  <a:srgbClr val="001F5F"/>
                </a:solidFill>
                <a:latin typeface="Comic Sans MS"/>
                <a:cs typeface="Comic Sans MS"/>
              </a:rPr>
              <a:t>half</a:t>
            </a:r>
            <a:r>
              <a:rPr sz="1400" spc="270" dirty="0">
                <a:solidFill>
                  <a:srgbClr val="001F5F"/>
                </a:solidFill>
                <a:latin typeface="Comic Sans MS"/>
                <a:cs typeface="Comic Sans MS"/>
              </a:rPr>
              <a:t> </a:t>
            </a:r>
            <a:r>
              <a:rPr sz="1400" dirty="0">
                <a:solidFill>
                  <a:srgbClr val="001F5F"/>
                </a:solidFill>
                <a:latin typeface="Comic Sans MS"/>
                <a:cs typeface="Comic Sans MS"/>
              </a:rPr>
              <a:t>term,</a:t>
            </a:r>
            <a:r>
              <a:rPr sz="1400" spc="290" dirty="0">
                <a:solidFill>
                  <a:srgbClr val="001F5F"/>
                </a:solidFill>
                <a:latin typeface="Comic Sans MS"/>
                <a:cs typeface="Comic Sans MS"/>
              </a:rPr>
              <a:t> </a:t>
            </a:r>
            <a:r>
              <a:rPr sz="1400" dirty="0">
                <a:solidFill>
                  <a:srgbClr val="001F5F"/>
                </a:solidFill>
                <a:latin typeface="Comic Sans MS"/>
                <a:cs typeface="Comic Sans MS"/>
              </a:rPr>
              <a:t>we</a:t>
            </a:r>
            <a:r>
              <a:rPr sz="1400" spc="290" dirty="0">
                <a:solidFill>
                  <a:srgbClr val="001F5F"/>
                </a:solidFill>
                <a:latin typeface="Comic Sans MS"/>
                <a:cs typeface="Comic Sans MS"/>
              </a:rPr>
              <a:t> </a:t>
            </a:r>
            <a:r>
              <a:rPr sz="1400" dirty="0">
                <a:solidFill>
                  <a:srgbClr val="001F5F"/>
                </a:solidFill>
                <a:latin typeface="Comic Sans MS"/>
                <a:cs typeface="Comic Sans MS"/>
              </a:rPr>
              <a:t>will</a:t>
            </a:r>
            <a:r>
              <a:rPr sz="1400" spc="285" dirty="0">
                <a:solidFill>
                  <a:srgbClr val="001F5F"/>
                </a:solidFill>
                <a:latin typeface="Comic Sans MS"/>
                <a:cs typeface="Comic Sans MS"/>
              </a:rPr>
              <a:t> </a:t>
            </a:r>
            <a:r>
              <a:rPr sz="1400" dirty="0">
                <a:solidFill>
                  <a:srgbClr val="001F5F"/>
                </a:solidFill>
                <a:latin typeface="Comic Sans MS"/>
                <a:cs typeface="Comic Sans MS"/>
              </a:rPr>
              <a:t>be</a:t>
            </a:r>
            <a:r>
              <a:rPr sz="1400" spc="295" dirty="0">
                <a:solidFill>
                  <a:srgbClr val="001F5F"/>
                </a:solidFill>
                <a:latin typeface="Comic Sans MS"/>
                <a:cs typeface="Comic Sans MS"/>
              </a:rPr>
              <a:t> </a:t>
            </a:r>
            <a:r>
              <a:rPr sz="1400" spc="-10" dirty="0">
                <a:solidFill>
                  <a:srgbClr val="001F5F"/>
                </a:solidFill>
                <a:latin typeface="Comic Sans MS"/>
                <a:cs typeface="Comic Sans MS"/>
              </a:rPr>
              <a:t>learning </a:t>
            </a:r>
            <a:r>
              <a:rPr sz="1400" dirty="0">
                <a:solidFill>
                  <a:srgbClr val="001F5F"/>
                </a:solidFill>
                <a:latin typeface="Comic Sans MS"/>
                <a:cs typeface="Comic Sans MS"/>
              </a:rPr>
              <a:t>how</a:t>
            </a:r>
            <a:r>
              <a:rPr sz="1400" spc="180" dirty="0">
                <a:solidFill>
                  <a:srgbClr val="001F5F"/>
                </a:solidFill>
                <a:latin typeface="Comic Sans MS"/>
                <a:cs typeface="Comic Sans MS"/>
              </a:rPr>
              <a:t> </a:t>
            </a:r>
            <a:r>
              <a:rPr sz="1400" dirty="0">
                <a:solidFill>
                  <a:srgbClr val="001F5F"/>
                </a:solidFill>
                <a:latin typeface="Comic Sans MS"/>
                <a:cs typeface="Comic Sans MS"/>
              </a:rPr>
              <a:t>to</a:t>
            </a:r>
            <a:r>
              <a:rPr sz="1400" spc="190" dirty="0">
                <a:solidFill>
                  <a:srgbClr val="001F5F"/>
                </a:solidFill>
                <a:latin typeface="Comic Sans MS"/>
                <a:cs typeface="Comic Sans MS"/>
              </a:rPr>
              <a:t> </a:t>
            </a:r>
            <a:r>
              <a:rPr sz="1400" dirty="0">
                <a:solidFill>
                  <a:srgbClr val="001F5F"/>
                </a:solidFill>
                <a:latin typeface="Comic Sans MS"/>
                <a:cs typeface="Comic Sans MS"/>
              </a:rPr>
              <a:t>create</a:t>
            </a:r>
            <a:r>
              <a:rPr sz="1400" spc="195" dirty="0">
                <a:solidFill>
                  <a:srgbClr val="001F5F"/>
                </a:solidFill>
                <a:latin typeface="Comic Sans MS"/>
                <a:cs typeface="Comic Sans MS"/>
              </a:rPr>
              <a:t> </a:t>
            </a:r>
            <a:r>
              <a:rPr sz="1400" dirty="0">
                <a:solidFill>
                  <a:srgbClr val="001F5F"/>
                </a:solidFill>
                <a:latin typeface="Comic Sans MS"/>
                <a:cs typeface="Comic Sans MS"/>
              </a:rPr>
              <a:t>an</a:t>
            </a:r>
            <a:r>
              <a:rPr sz="1400" spc="180" dirty="0">
                <a:solidFill>
                  <a:srgbClr val="001F5F"/>
                </a:solidFill>
                <a:latin typeface="Comic Sans MS"/>
                <a:cs typeface="Comic Sans MS"/>
              </a:rPr>
              <a:t> </a:t>
            </a:r>
            <a:r>
              <a:rPr sz="1400" dirty="0">
                <a:solidFill>
                  <a:srgbClr val="001F5F"/>
                </a:solidFill>
                <a:latin typeface="Comic Sans MS"/>
                <a:cs typeface="Comic Sans MS"/>
              </a:rPr>
              <a:t>algorithm</a:t>
            </a:r>
            <a:r>
              <a:rPr sz="1400" spc="190" dirty="0">
                <a:solidFill>
                  <a:srgbClr val="001F5F"/>
                </a:solidFill>
                <a:latin typeface="Comic Sans MS"/>
                <a:cs typeface="Comic Sans MS"/>
              </a:rPr>
              <a:t> </a:t>
            </a:r>
            <a:r>
              <a:rPr sz="1400" dirty="0">
                <a:solidFill>
                  <a:srgbClr val="001F5F"/>
                </a:solidFill>
                <a:latin typeface="Comic Sans MS"/>
                <a:cs typeface="Comic Sans MS"/>
              </a:rPr>
              <a:t>and</a:t>
            </a:r>
            <a:r>
              <a:rPr sz="1400" spc="180" dirty="0">
                <a:solidFill>
                  <a:srgbClr val="001F5F"/>
                </a:solidFill>
                <a:latin typeface="Comic Sans MS"/>
                <a:cs typeface="Comic Sans MS"/>
              </a:rPr>
              <a:t> </a:t>
            </a:r>
            <a:r>
              <a:rPr sz="1400" dirty="0">
                <a:solidFill>
                  <a:srgbClr val="001F5F"/>
                </a:solidFill>
                <a:latin typeface="Comic Sans MS"/>
                <a:cs typeface="Comic Sans MS"/>
              </a:rPr>
              <a:t>how</a:t>
            </a:r>
            <a:r>
              <a:rPr sz="1400" spc="180" dirty="0">
                <a:solidFill>
                  <a:srgbClr val="001F5F"/>
                </a:solidFill>
                <a:latin typeface="Comic Sans MS"/>
                <a:cs typeface="Comic Sans MS"/>
              </a:rPr>
              <a:t> </a:t>
            </a:r>
            <a:r>
              <a:rPr sz="1400" dirty="0">
                <a:solidFill>
                  <a:srgbClr val="001F5F"/>
                </a:solidFill>
                <a:latin typeface="Comic Sans MS"/>
                <a:cs typeface="Comic Sans MS"/>
              </a:rPr>
              <a:t>to</a:t>
            </a:r>
            <a:r>
              <a:rPr sz="1400" spc="195" dirty="0">
                <a:solidFill>
                  <a:srgbClr val="001F5F"/>
                </a:solidFill>
                <a:latin typeface="Comic Sans MS"/>
                <a:cs typeface="Comic Sans MS"/>
              </a:rPr>
              <a:t> </a:t>
            </a:r>
            <a:r>
              <a:rPr sz="1400" dirty="0">
                <a:solidFill>
                  <a:srgbClr val="001F5F"/>
                </a:solidFill>
                <a:latin typeface="Comic Sans MS"/>
                <a:cs typeface="Comic Sans MS"/>
              </a:rPr>
              <a:t>use</a:t>
            </a:r>
            <a:r>
              <a:rPr sz="1400" spc="190" dirty="0">
                <a:solidFill>
                  <a:srgbClr val="001F5F"/>
                </a:solidFill>
                <a:latin typeface="Comic Sans MS"/>
                <a:cs typeface="Comic Sans MS"/>
              </a:rPr>
              <a:t> </a:t>
            </a:r>
            <a:r>
              <a:rPr sz="1400" spc="-25" dirty="0">
                <a:solidFill>
                  <a:srgbClr val="001F5F"/>
                </a:solidFill>
                <a:latin typeface="Comic Sans MS"/>
                <a:cs typeface="Comic Sans MS"/>
              </a:rPr>
              <a:t>the </a:t>
            </a:r>
            <a:r>
              <a:rPr sz="1400" dirty="0" err="1">
                <a:solidFill>
                  <a:srgbClr val="001F5F"/>
                </a:solidFill>
                <a:latin typeface="Comic Sans MS"/>
                <a:cs typeface="Comic Sans MS"/>
              </a:rPr>
              <a:t>ipad</a:t>
            </a:r>
            <a:r>
              <a:rPr lang="en-GB" sz="1400" dirty="0">
                <a:solidFill>
                  <a:srgbClr val="001F5F"/>
                </a:solidFill>
                <a:latin typeface="Comic Sans MS"/>
                <a:cs typeface="Comic Sans MS"/>
              </a:rPr>
              <a:t>s</a:t>
            </a:r>
            <a:r>
              <a:rPr sz="1400" spc="30" dirty="0">
                <a:solidFill>
                  <a:srgbClr val="001F5F"/>
                </a:solidFill>
                <a:latin typeface="Comic Sans MS"/>
                <a:cs typeface="Comic Sans MS"/>
              </a:rPr>
              <a:t> </a:t>
            </a:r>
            <a:r>
              <a:rPr sz="1400" dirty="0">
                <a:solidFill>
                  <a:srgbClr val="001F5F"/>
                </a:solidFill>
                <a:latin typeface="Comic Sans MS"/>
                <a:cs typeface="Comic Sans MS"/>
              </a:rPr>
              <a:t>to</a:t>
            </a:r>
            <a:r>
              <a:rPr sz="1400" spc="30" dirty="0">
                <a:solidFill>
                  <a:srgbClr val="001F5F"/>
                </a:solidFill>
                <a:latin typeface="Comic Sans MS"/>
                <a:cs typeface="Comic Sans MS"/>
              </a:rPr>
              <a:t> </a:t>
            </a:r>
            <a:r>
              <a:rPr sz="1400" dirty="0">
                <a:solidFill>
                  <a:srgbClr val="001F5F"/>
                </a:solidFill>
                <a:latin typeface="Comic Sans MS"/>
                <a:cs typeface="Comic Sans MS"/>
              </a:rPr>
              <a:t>input</a:t>
            </a:r>
            <a:r>
              <a:rPr sz="1400" spc="25" dirty="0">
                <a:solidFill>
                  <a:srgbClr val="001F5F"/>
                </a:solidFill>
                <a:latin typeface="Comic Sans MS"/>
                <a:cs typeface="Comic Sans MS"/>
              </a:rPr>
              <a:t> </a:t>
            </a:r>
            <a:r>
              <a:rPr sz="1400" dirty="0">
                <a:solidFill>
                  <a:srgbClr val="001F5F"/>
                </a:solidFill>
                <a:latin typeface="Comic Sans MS"/>
                <a:cs typeface="Comic Sans MS"/>
              </a:rPr>
              <a:t>an</a:t>
            </a:r>
            <a:r>
              <a:rPr sz="1400" spc="30" dirty="0">
                <a:solidFill>
                  <a:srgbClr val="001F5F"/>
                </a:solidFill>
                <a:latin typeface="Comic Sans MS"/>
                <a:cs typeface="Comic Sans MS"/>
              </a:rPr>
              <a:t> </a:t>
            </a:r>
            <a:r>
              <a:rPr sz="1400" dirty="0">
                <a:solidFill>
                  <a:srgbClr val="001F5F"/>
                </a:solidFill>
                <a:latin typeface="Comic Sans MS"/>
                <a:cs typeface="Comic Sans MS"/>
              </a:rPr>
              <a:t>algorithm.</a:t>
            </a:r>
            <a:r>
              <a:rPr sz="1400" spc="30" dirty="0">
                <a:solidFill>
                  <a:srgbClr val="001F5F"/>
                </a:solidFill>
                <a:latin typeface="Comic Sans MS"/>
                <a:cs typeface="Comic Sans MS"/>
              </a:rPr>
              <a:t> </a:t>
            </a:r>
            <a:r>
              <a:rPr sz="1400" dirty="0">
                <a:solidFill>
                  <a:srgbClr val="001F5F"/>
                </a:solidFill>
                <a:latin typeface="Comic Sans MS"/>
                <a:cs typeface="Comic Sans MS"/>
              </a:rPr>
              <a:t>The</a:t>
            </a:r>
            <a:r>
              <a:rPr sz="1400" spc="35" dirty="0">
                <a:solidFill>
                  <a:srgbClr val="001F5F"/>
                </a:solidFill>
                <a:latin typeface="Comic Sans MS"/>
                <a:cs typeface="Comic Sans MS"/>
              </a:rPr>
              <a:t> </a:t>
            </a:r>
            <a:r>
              <a:rPr sz="1400" dirty="0">
                <a:solidFill>
                  <a:srgbClr val="001F5F"/>
                </a:solidFill>
                <a:latin typeface="Comic Sans MS"/>
                <a:cs typeface="Comic Sans MS"/>
              </a:rPr>
              <a:t>children</a:t>
            </a:r>
            <a:r>
              <a:rPr sz="1400" spc="30" dirty="0">
                <a:solidFill>
                  <a:srgbClr val="001F5F"/>
                </a:solidFill>
                <a:latin typeface="Comic Sans MS"/>
                <a:cs typeface="Comic Sans MS"/>
              </a:rPr>
              <a:t> </a:t>
            </a:r>
            <a:r>
              <a:rPr sz="1400" dirty="0">
                <a:solidFill>
                  <a:srgbClr val="001F5F"/>
                </a:solidFill>
                <a:latin typeface="Comic Sans MS"/>
                <a:cs typeface="Comic Sans MS"/>
              </a:rPr>
              <a:t>will</a:t>
            </a:r>
            <a:r>
              <a:rPr sz="1400" spc="25" dirty="0">
                <a:solidFill>
                  <a:srgbClr val="001F5F"/>
                </a:solidFill>
                <a:latin typeface="Comic Sans MS"/>
                <a:cs typeface="Comic Sans MS"/>
              </a:rPr>
              <a:t> </a:t>
            </a:r>
            <a:r>
              <a:rPr sz="1400" spc="-10" dirty="0">
                <a:solidFill>
                  <a:srgbClr val="001F5F"/>
                </a:solidFill>
                <a:latin typeface="Comic Sans MS"/>
                <a:cs typeface="Comic Sans MS"/>
              </a:rPr>
              <a:t>learn </a:t>
            </a:r>
            <a:r>
              <a:rPr sz="1400" dirty="0">
                <a:solidFill>
                  <a:srgbClr val="001F5F"/>
                </a:solidFill>
                <a:latin typeface="Comic Sans MS"/>
                <a:cs typeface="Comic Sans MS"/>
              </a:rPr>
              <a:t>how</a:t>
            </a:r>
            <a:r>
              <a:rPr sz="1400" spc="160" dirty="0">
                <a:solidFill>
                  <a:srgbClr val="001F5F"/>
                </a:solidFill>
                <a:latin typeface="Comic Sans MS"/>
                <a:cs typeface="Comic Sans MS"/>
              </a:rPr>
              <a:t> </a:t>
            </a:r>
            <a:r>
              <a:rPr sz="1400" dirty="0">
                <a:solidFill>
                  <a:srgbClr val="001F5F"/>
                </a:solidFill>
                <a:latin typeface="Comic Sans MS"/>
                <a:cs typeface="Comic Sans MS"/>
              </a:rPr>
              <a:t>to</a:t>
            </a:r>
            <a:r>
              <a:rPr sz="1400" spc="155" dirty="0">
                <a:solidFill>
                  <a:srgbClr val="001F5F"/>
                </a:solidFill>
                <a:latin typeface="Comic Sans MS"/>
                <a:cs typeface="Comic Sans MS"/>
              </a:rPr>
              <a:t> </a:t>
            </a:r>
            <a:r>
              <a:rPr sz="1400" spc="-10" dirty="0">
                <a:solidFill>
                  <a:srgbClr val="001F5F"/>
                </a:solidFill>
                <a:latin typeface="Comic Sans MS"/>
                <a:cs typeface="Comic Sans MS"/>
              </a:rPr>
              <a:t>de-</a:t>
            </a:r>
            <a:r>
              <a:rPr sz="1400" dirty="0">
                <a:solidFill>
                  <a:srgbClr val="001F5F"/>
                </a:solidFill>
                <a:latin typeface="Comic Sans MS"/>
                <a:cs typeface="Comic Sans MS"/>
              </a:rPr>
              <a:t>bug</a:t>
            </a:r>
            <a:r>
              <a:rPr sz="1400" spc="165" dirty="0">
                <a:solidFill>
                  <a:srgbClr val="001F5F"/>
                </a:solidFill>
                <a:latin typeface="Comic Sans MS"/>
                <a:cs typeface="Comic Sans MS"/>
              </a:rPr>
              <a:t> </a:t>
            </a:r>
            <a:r>
              <a:rPr lang="en-GB" sz="1400" spc="165" dirty="0">
                <a:solidFill>
                  <a:srgbClr val="001F5F"/>
                </a:solidFill>
                <a:latin typeface="Comic Sans MS"/>
                <a:cs typeface="Comic Sans MS"/>
              </a:rPr>
              <a:t>an</a:t>
            </a:r>
            <a:r>
              <a:rPr sz="1400" spc="170" dirty="0">
                <a:solidFill>
                  <a:srgbClr val="001F5F"/>
                </a:solidFill>
                <a:latin typeface="Comic Sans MS"/>
                <a:cs typeface="Comic Sans MS"/>
              </a:rPr>
              <a:t> </a:t>
            </a:r>
            <a:r>
              <a:rPr sz="1400" dirty="0">
                <a:solidFill>
                  <a:srgbClr val="001F5F"/>
                </a:solidFill>
                <a:latin typeface="Comic Sans MS"/>
                <a:cs typeface="Comic Sans MS"/>
              </a:rPr>
              <a:t>algorithm.</a:t>
            </a:r>
            <a:r>
              <a:rPr sz="1400" spc="170" dirty="0">
                <a:solidFill>
                  <a:srgbClr val="001F5F"/>
                </a:solidFill>
                <a:latin typeface="Comic Sans MS"/>
                <a:cs typeface="Comic Sans MS"/>
              </a:rPr>
              <a:t> </a:t>
            </a:r>
            <a:r>
              <a:rPr sz="1400" dirty="0">
                <a:solidFill>
                  <a:srgbClr val="001F5F"/>
                </a:solidFill>
                <a:latin typeface="Comic Sans MS"/>
                <a:cs typeface="Comic Sans MS"/>
              </a:rPr>
              <a:t>We</a:t>
            </a:r>
            <a:r>
              <a:rPr sz="1400" spc="170" dirty="0">
                <a:solidFill>
                  <a:srgbClr val="001F5F"/>
                </a:solidFill>
                <a:latin typeface="Comic Sans MS"/>
                <a:cs typeface="Comic Sans MS"/>
              </a:rPr>
              <a:t> </a:t>
            </a:r>
            <a:r>
              <a:rPr sz="1400" dirty="0">
                <a:solidFill>
                  <a:srgbClr val="001F5F"/>
                </a:solidFill>
                <a:latin typeface="Comic Sans MS"/>
                <a:cs typeface="Comic Sans MS"/>
              </a:rPr>
              <a:t>will</a:t>
            </a:r>
            <a:r>
              <a:rPr sz="1400" spc="160" dirty="0">
                <a:solidFill>
                  <a:srgbClr val="001F5F"/>
                </a:solidFill>
                <a:latin typeface="Comic Sans MS"/>
                <a:cs typeface="Comic Sans MS"/>
              </a:rPr>
              <a:t> </a:t>
            </a:r>
            <a:r>
              <a:rPr sz="1400" dirty="0">
                <a:solidFill>
                  <a:srgbClr val="001F5F"/>
                </a:solidFill>
                <a:latin typeface="Comic Sans MS"/>
                <a:cs typeface="Comic Sans MS"/>
              </a:rPr>
              <a:t>also</a:t>
            </a:r>
            <a:r>
              <a:rPr sz="1400" spc="180" dirty="0">
                <a:solidFill>
                  <a:srgbClr val="001F5F"/>
                </a:solidFill>
                <a:latin typeface="Comic Sans MS"/>
                <a:cs typeface="Comic Sans MS"/>
              </a:rPr>
              <a:t> </a:t>
            </a:r>
            <a:r>
              <a:rPr sz="1400" spc="-10" dirty="0">
                <a:solidFill>
                  <a:srgbClr val="001F5F"/>
                </a:solidFill>
                <a:latin typeface="Comic Sans MS"/>
                <a:cs typeface="Comic Sans MS"/>
              </a:rPr>
              <a:t>learn </a:t>
            </a:r>
            <a:r>
              <a:rPr sz="1400" dirty="0">
                <a:solidFill>
                  <a:srgbClr val="001F5F"/>
                </a:solidFill>
                <a:latin typeface="Comic Sans MS"/>
                <a:cs typeface="Comic Sans MS"/>
              </a:rPr>
              <a:t>about</a:t>
            </a:r>
            <a:r>
              <a:rPr sz="1400" spc="110" dirty="0">
                <a:solidFill>
                  <a:srgbClr val="001F5F"/>
                </a:solidFill>
                <a:latin typeface="Comic Sans MS"/>
                <a:cs typeface="Comic Sans MS"/>
              </a:rPr>
              <a:t> </a:t>
            </a:r>
            <a:r>
              <a:rPr sz="1400" spc="-10" dirty="0">
                <a:solidFill>
                  <a:srgbClr val="001F5F"/>
                </a:solidFill>
                <a:latin typeface="Comic Sans MS"/>
                <a:cs typeface="Comic Sans MS"/>
              </a:rPr>
              <a:t>e-</a:t>
            </a:r>
            <a:r>
              <a:rPr sz="1400" dirty="0">
                <a:solidFill>
                  <a:srgbClr val="001F5F"/>
                </a:solidFill>
                <a:latin typeface="Comic Sans MS"/>
                <a:cs typeface="Comic Sans MS"/>
              </a:rPr>
              <a:t>safety</a:t>
            </a:r>
            <a:r>
              <a:rPr sz="1400" spc="120" dirty="0">
                <a:solidFill>
                  <a:srgbClr val="001F5F"/>
                </a:solidFill>
                <a:latin typeface="Comic Sans MS"/>
                <a:cs typeface="Comic Sans MS"/>
              </a:rPr>
              <a:t> </a:t>
            </a:r>
            <a:r>
              <a:rPr sz="1400" dirty="0">
                <a:solidFill>
                  <a:srgbClr val="001F5F"/>
                </a:solidFill>
                <a:latin typeface="Comic Sans MS"/>
                <a:cs typeface="Comic Sans MS"/>
              </a:rPr>
              <a:t>and</a:t>
            </a:r>
            <a:r>
              <a:rPr sz="1400" spc="120" dirty="0">
                <a:solidFill>
                  <a:srgbClr val="001F5F"/>
                </a:solidFill>
                <a:latin typeface="Comic Sans MS"/>
                <a:cs typeface="Comic Sans MS"/>
              </a:rPr>
              <a:t> </a:t>
            </a:r>
            <a:r>
              <a:rPr sz="1400" dirty="0">
                <a:solidFill>
                  <a:srgbClr val="001F5F"/>
                </a:solidFill>
                <a:latin typeface="Comic Sans MS"/>
                <a:cs typeface="Comic Sans MS"/>
              </a:rPr>
              <a:t>how</a:t>
            </a:r>
            <a:r>
              <a:rPr sz="1400" spc="110" dirty="0">
                <a:solidFill>
                  <a:srgbClr val="001F5F"/>
                </a:solidFill>
                <a:latin typeface="Comic Sans MS"/>
                <a:cs typeface="Comic Sans MS"/>
              </a:rPr>
              <a:t> </a:t>
            </a:r>
            <a:r>
              <a:rPr sz="1400" dirty="0">
                <a:solidFill>
                  <a:srgbClr val="001F5F"/>
                </a:solidFill>
                <a:latin typeface="Comic Sans MS"/>
                <a:cs typeface="Comic Sans MS"/>
              </a:rPr>
              <a:t>to</a:t>
            </a:r>
            <a:r>
              <a:rPr sz="1400" spc="114" dirty="0">
                <a:solidFill>
                  <a:srgbClr val="001F5F"/>
                </a:solidFill>
                <a:latin typeface="Comic Sans MS"/>
                <a:cs typeface="Comic Sans MS"/>
              </a:rPr>
              <a:t> </a:t>
            </a:r>
            <a:r>
              <a:rPr sz="1400" dirty="0">
                <a:solidFill>
                  <a:srgbClr val="001F5F"/>
                </a:solidFill>
                <a:latin typeface="Comic Sans MS"/>
                <a:cs typeface="Comic Sans MS"/>
              </a:rPr>
              <a:t>stay</a:t>
            </a:r>
            <a:r>
              <a:rPr sz="1400" spc="114" dirty="0">
                <a:solidFill>
                  <a:srgbClr val="001F5F"/>
                </a:solidFill>
                <a:latin typeface="Comic Sans MS"/>
                <a:cs typeface="Comic Sans MS"/>
              </a:rPr>
              <a:t> </a:t>
            </a:r>
            <a:r>
              <a:rPr sz="1400" dirty="0">
                <a:solidFill>
                  <a:srgbClr val="001F5F"/>
                </a:solidFill>
                <a:latin typeface="Comic Sans MS"/>
                <a:cs typeface="Comic Sans MS"/>
              </a:rPr>
              <a:t>safe</a:t>
            </a:r>
            <a:r>
              <a:rPr sz="1400" spc="120" dirty="0">
                <a:solidFill>
                  <a:srgbClr val="001F5F"/>
                </a:solidFill>
                <a:latin typeface="Comic Sans MS"/>
                <a:cs typeface="Comic Sans MS"/>
              </a:rPr>
              <a:t> </a:t>
            </a:r>
            <a:r>
              <a:rPr sz="1400" dirty="0">
                <a:solidFill>
                  <a:srgbClr val="001F5F"/>
                </a:solidFill>
                <a:latin typeface="Comic Sans MS"/>
                <a:cs typeface="Comic Sans MS"/>
              </a:rPr>
              <a:t>when</a:t>
            </a:r>
            <a:r>
              <a:rPr sz="1400" spc="114" dirty="0">
                <a:solidFill>
                  <a:srgbClr val="001F5F"/>
                </a:solidFill>
                <a:latin typeface="Comic Sans MS"/>
                <a:cs typeface="Comic Sans MS"/>
              </a:rPr>
              <a:t> </a:t>
            </a:r>
            <a:r>
              <a:rPr sz="1400" spc="-10" dirty="0">
                <a:solidFill>
                  <a:srgbClr val="001F5F"/>
                </a:solidFill>
                <a:latin typeface="Comic Sans MS"/>
                <a:cs typeface="Comic Sans MS"/>
              </a:rPr>
              <a:t>using </a:t>
            </a:r>
            <a:r>
              <a:rPr sz="1400" dirty="0">
                <a:solidFill>
                  <a:srgbClr val="001F5F"/>
                </a:solidFill>
                <a:latin typeface="Comic Sans MS"/>
                <a:cs typeface="Comic Sans MS"/>
              </a:rPr>
              <a:t>the</a:t>
            </a:r>
            <a:r>
              <a:rPr sz="1400" spc="-10" dirty="0">
                <a:solidFill>
                  <a:srgbClr val="001F5F"/>
                </a:solidFill>
                <a:latin typeface="Comic Sans MS"/>
                <a:cs typeface="Comic Sans MS"/>
              </a:rPr>
              <a:t> </a:t>
            </a:r>
            <a:r>
              <a:rPr sz="1400" dirty="0">
                <a:solidFill>
                  <a:srgbClr val="001F5F"/>
                </a:solidFill>
                <a:latin typeface="Comic Sans MS"/>
                <a:cs typeface="Comic Sans MS"/>
              </a:rPr>
              <a:t>internet</a:t>
            </a:r>
            <a:r>
              <a:rPr sz="1400" spc="-20" dirty="0">
                <a:solidFill>
                  <a:srgbClr val="001F5F"/>
                </a:solidFill>
                <a:latin typeface="Comic Sans MS"/>
                <a:cs typeface="Comic Sans MS"/>
              </a:rPr>
              <a:t> </a:t>
            </a:r>
            <a:r>
              <a:rPr sz="1400" dirty="0">
                <a:solidFill>
                  <a:srgbClr val="001F5F"/>
                </a:solidFill>
                <a:latin typeface="Comic Sans MS"/>
                <a:cs typeface="Comic Sans MS"/>
              </a:rPr>
              <a:t>in</a:t>
            </a:r>
            <a:r>
              <a:rPr sz="1400" spc="-10" dirty="0">
                <a:solidFill>
                  <a:srgbClr val="001F5F"/>
                </a:solidFill>
                <a:latin typeface="Comic Sans MS"/>
                <a:cs typeface="Comic Sans MS"/>
              </a:rPr>
              <a:t> </a:t>
            </a:r>
            <a:r>
              <a:rPr sz="1400" dirty="0">
                <a:solidFill>
                  <a:srgbClr val="001F5F"/>
                </a:solidFill>
                <a:latin typeface="Comic Sans MS"/>
                <a:cs typeface="Comic Sans MS"/>
              </a:rPr>
              <a:t>school</a:t>
            </a:r>
            <a:r>
              <a:rPr sz="1400" spc="-50" dirty="0">
                <a:solidFill>
                  <a:srgbClr val="001F5F"/>
                </a:solidFill>
                <a:latin typeface="Comic Sans MS"/>
                <a:cs typeface="Comic Sans MS"/>
              </a:rPr>
              <a:t> </a:t>
            </a:r>
            <a:r>
              <a:rPr sz="1400" dirty="0">
                <a:solidFill>
                  <a:srgbClr val="001F5F"/>
                </a:solidFill>
                <a:latin typeface="Comic Sans MS"/>
                <a:cs typeface="Comic Sans MS"/>
              </a:rPr>
              <a:t>and</a:t>
            </a:r>
            <a:r>
              <a:rPr sz="1400" spc="-5" dirty="0">
                <a:solidFill>
                  <a:srgbClr val="001F5F"/>
                </a:solidFill>
                <a:latin typeface="Comic Sans MS"/>
                <a:cs typeface="Comic Sans MS"/>
              </a:rPr>
              <a:t> </a:t>
            </a:r>
            <a:r>
              <a:rPr sz="1400" dirty="0">
                <a:solidFill>
                  <a:srgbClr val="001F5F"/>
                </a:solidFill>
                <a:latin typeface="Comic Sans MS"/>
                <a:cs typeface="Comic Sans MS"/>
              </a:rPr>
              <a:t>at</a:t>
            </a:r>
            <a:r>
              <a:rPr sz="1400" spc="-15" dirty="0">
                <a:solidFill>
                  <a:srgbClr val="001F5F"/>
                </a:solidFill>
                <a:latin typeface="Comic Sans MS"/>
                <a:cs typeface="Comic Sans MS"/>
              </a:rPr>
              <a:t> </a:t>
            </a:r>
            <a:r>
              <a:rPr sz="1400" spc="-20" dirty="0">
                <a:solidFill>
                  <a:srgbClr val="001F5F"/>
                </a:solidFill>
                <a:latin typeface="Comic Sans MS"/>
                <a:cs typeface="Comic Sans MS"/>
              </a:rPr>
              <a:t>home.</a:t>
            </a:r>
            <a:endParaRPr sz="1400" dirty="0">
              <a:latin typeface="Comic Sans MS"/>
              <a:cs typeface="Comic Sans MS"/>
            </a:endParaRPr>
          </a:p>
        </p:txBody>
      </p:sp>
      <p:sp>
        <p:nvSpPr>
          <p:cNvPr id="11" name="object 11"/>
          <p:cNvSpPr txBox="1"/>
          <p:nvPr/>
        </p:nvSpPr>
        <p:spPr>
          <a:xfrm>
            <a:off x="8706802" y="1247533"/>
            <a:ext cx="2954019" cy="1520929"/>
          </a:xfrm>
          <a:prstGeom prst="rect">
            <a:avLst/>
          </a:prstGeom>
        </p:spPr>
        <p:txBody>
          <a:bodyPr vert="horz" wrap="square" lIns="0" tIns="12700" rIns="0" bIns="0" rtlCol="0">
            <a:spAutoFit/>
          </a:bodyPr>
          <a:lstStyle/>
          <a:p>
            <a:pPr marL="12700" algn="just">
              <a:lnSpc>
                <a:spcPct val="100000"/>
              </a:lnSpc>
              <a:spcBef>
                <a:spcPts val="100"/>
              </a:spcBef>
            </a:pPr>
            <a:r>
              <a:rPr sz="1400" b="1" u="sng" dirty="0">
                <a:solidFill>
                  <a:srgbClr val="001F5F"/>
                </a:solidFill>
                <a:uFill>
                  <a:solidFill>
                    <a:srgbClr val="001F5F"/>
                  </a:solidFill>
                </a:uFill>
                <a:latin typeface="Comic Sans MS"/>
                <a:cs typeface="Comic Sans MS"/>
              </a:rPr>
              <a:t>Physical</a:t>
            </a:r>
            <a:r>
              <a:rPr sz="1400" b="1" u="sng" spc="-15" dirty="0">
                <a:solidFill>
                  <a:srgbClr val="001F5F"/>
                </a:solidFill>
                <a:uFill>
                  <a:solidFill>
                    <a:srgbClr val="001F5F"/>
                  </a:solidFill>
                </a:uFill>
                <a:latin typeface="Comic Sans MS"/>
                <a:cs typeface="Comic Sans MS"/>
              </a:rPr>
              <a:t> </a:t>
            </a:r>
            <a:r>
              <a:rPr sz="1400" b="1" u="sng" spc="-10" dirty="0">
                <a:solidFill>
                  <a:srgbClr val="001F5F"/>
                </a:solidFill>
                <a:uFill>
                  <a:solidFill>
                    <a:srgbClr val="001F5F"/>
                  </a:solidFill>
                </a:uFill>
                <a:latin typeface="Comic Sans MS"/>
                <a:cs typeface="Comic Sans MS"/>
              </a:rPr>
              <a:t>Education</a:t>
            </a:r>
            <a:endParaRPr sz="1400" dirty="0">
              <a:latin typeface="Comic Sans MS"/>
              <a:cs typeface="Comic Sans MS"/>
            </a:endParaRPr>
          </a:p>
          <a:p>
            <a:pPr marL="12700" marR="5080" algn="just">
              <a:lnSpc>
                <a:spcPct val="100000"/>
              </a:lnSpc>
            </a:pPr>
            <a:r>
              <a:rPr sz="1400" dirty="0">
                <a:solidFill>
                  <a:srgbClr val="001F5F"/>
                </a:solidFill>
                <a:latin typeface="Comic Sans MS"/>
                <a:cs typeface="Comic Sans MS"/>
              </a:rPr>
              <a:t>Our</a:t>
            </a:r>
            <a:r>
              <a:rPr sz="1400" spc="495" dirty="0">
                <a:solidFill>
                  <a:srgbClr val="001F5F"/>
                </a:solidFill>
                <a:latin typeface="Comic Sans MS"/>
                <a:cs typeface="Comic Sans MS"/>
              </a:rPr>
              <a:t> </a:t>
            </a:r>
            <a:r>
              <a:rPr sz="1400" dirty="0">
                <a:solidFill>
                  <a:srgbClr val="001F5F"/>
                </a:solidFill>
                <a:latin typeface="Comic Sans MS"/>
                <a:cs typeface="Comic Sans MS"/>
              </a:rPr>
              <a:t>PE</a:t>
            </a:r>
            <a:r>
              <a:rPr sz="1400" spc="480" dirty="0">
                <a:solidFill>
                  <a:srgbClr val="001F5F"/>
                </a:solidFill>
                <a:latin typeface="Comic Sans MS"/>
                <a:cs typeface="Comic Sans MS"/>
              </a:rPr>
              <a:t> </a:t>
            </a:r>
            <a:r>
              <a:rPr sz="1400" dirty="0">
                <a:solidFill>
                  <a:srgbClr val="001F5F"/>
                </a:solidFill>
                <a:latin typeface="Comic Sans MS"/>
                <a:cs typeface="Comic Sans MS"/>
              </a:rPr>
              <a:t>lessons</a:t>
            </a:r>
            <a:r>
              <a:rPr sz="1400" spc="70" dirty="0">
                <a:solidFill>
                  <a:srgbClr val="001F5F"/>
                </a:solidFill>
                <a:latin typeface="Comic Sans MS"/>
                <a:cs typeface="Comic Sans MS"/>
              </a:rPr>
              <a:t>  </a:t>
            </a:r>
            <a:r>
              <a:rPr sz="1400" dirty="0">
                <a:solidFill>
                  <a:srgbClr val="001F5F"/>
                </a:solidFill>
                <a:latin typeface="Comic Sans MS"/>
                <a:cs typeface="Comic Sans MS"/>
              </a:rPr>
              <a:t>will</a:t>
            </a:r>
            <a:r>
              <a:rPr sz="1400" spc="490" dirty="0">
                <a:solidFill>
                  <a:srgbClr val="001F5F"/>
                </a:solidFill>
                <a:latin typeface="Comic Sans MS"/>
                <a:cs typeface="Comic Sans MS"/>
              </a:rPr>
              <a:t> </a:t>
            </a:r>
            <a:r>
              <a:rPr sz="1400" dirty="0">
                <a:solidFill>
                  <a:srgbClr val="001F5F"/>
                </a:solidFill>
                <a:latin typeface="Comic Sans MS"/>
                <a:cs typeface="Comic Sans MS"/>
              </a:rPr>
              <a:t>be</a:t>
            </a:r>
            <a:r>
              <a:rPr sz="1400" spc="495" dirty="0">
                <a:solidFill>
                  <a:srgbClr val="001F5F"/>
                </a:solidFill>
                <a:latin typeface="Comic Sans MS"/>
                <a:cs typeface="Comic Sans MS"/>
              </a:rPr>
              <a:t> </a:t>
            </a:r>
            <a:r>
              <a:rPr sz="1400" dirty="0">
                <a:solidFill>
                  <a:srgbClr val="001F5F"/>
                </a:solidFill>
                <a:latin typeface="Comic Sans MS"/>
                <a:cs typeface="Comic Sans MS"/>
              </a:rPr>
              <a:t>twice</a:t>
            </a:r>
            <a:r>
              <a:rPr sz="1400" spc="484" dirty="0">
                <a:solidFill>
                  <a:srgbClr val="001F5F"/>
                </a:solidFill>
                <a:latin typeface="Comic Sans MS"/>
                <a:cs typeface="Comic Sans MS"/>
              </a:rPr>
              <a:t> </a:t>
            </a:r>
            <a:r>
              <a:rPr sz="1400" spc="-50" dirty="0">
                <a:solidFill>
                  <a:srgbClr val="001F5F"/>
                </a:solidFill>
                <a:latin typeface="Comic Sans MS"/>
                <a:cs typeface="Comic Sans MS"/>
              </a:rPr>
              <a:t>a </a:t>
            </a:r>
            <a:r>
              <a:rPr sz="1400" dirty="0">
                <a:solidFill>
                  <a:srgbClr val="001F5F"/>
                </a:solidFill>
                <a:latin typeface="Comic Sans MS"/>
                <a:cs typeface="Comic Sans MS"/>
              </a:rPr>
              <a:t>week</a:t>
            </a:r>
            <a:r>
              <a:rPr sz="1400" spc="254" dirty="0">
                <a:solidFill>
                  <a:srgbClr val="001F5F"/>
                </a:solidFill>
                <a:latin typeface="Comic Sans MS"/>
                <a:cs typeface="Comic Sans MS"/>
              </a:rPr>
              <a:t>   </a:t>
            </a:r>
            <a:r>
              <a:rPr sz="1400" dirty="0">
                <a:solidFill>
                  <a:srgbClr val="001F5F"/>
                </a:solidFill>
                <a:latin typeface="Comic Sans MS"/>
                <a:cs typeface="Comic Sans MS"/>
              </a:rPr>
              <a:t>on</a:t>
            </a:r>
            <a:r>
              <a:rPr sz="1400" spc="254" dirty="0">
                <a:solidFill>
                  <a:srgbClr val="001F5F"/>
                </a:solidFill>
                <a:latin typeface="Comic Sans MS"/>
                <a:cs typeface="Comic Sans MS"/>
              </a:rPr>
              <a:t>   </a:t>
            </a:r>
            <a:r>
              <a:rPr sz="1400" dirty="0">
                <a:solidFill>
                  <a:srgbClr val="001F5F"/>
                </a:solidFill>
                <a:latin typeface="Comic Sans MS"/>
                <a:cs typeface="Comic Sans MS"/>
              </a:rPr>
              <a:t>a</a:t>
            </a:r>
            <a:r>
              <a:rPr sz="1400" spc="250" dirty="0">
                <a:solidFill>
                  <a:srgbClr val="001F5F"/>
                </a:solidFill>
                <a:latin typeface="Comic Sans MS"/>
                <a:cs typeface="Comic Sans MS"/>
              </a:rPr>
              <a:t>   </a:t>
            </a:r>
            <a:r>
              <a:rPr sz="1400" b="1" dirty="0">
                <a:solidFill>
                  <a:srgbClr val="001F5F"/>
                </a:solidFill>
                <a:latin typeface="Comic Sans MS"/>
                <a:cs typeface="Comic Sans MS"/>
              </a:rPr>
              <a:t>TUESDAY</a:t>
            </a:r>
            <a:r>
              <a:rPr lang="en-GB" sz="1400" b="1" dirty="0">
                <a:solidFill>
                  <a:srgbClr val="001F5F"/>
                </a:solidFill>
                <a:latin typeface="Comic Sans MS"/>
                <a:cs typeface="Comic Sans MS"/>
              </a:rPr>
              <a:t> and FRIDAY</a:t>
            </a:r>
            <a:r>
              <a:rPr sz="1400" b="1" spc="-30" dirty="0">
                <a:solidFill>
                  <a:srgbClr val="001F5F"/>
                </a:solidFill>
                <a:latin typeface="Comic Sans MS"/>
                <a:cs typeface="Comic Sans MS"/>
              </a:rPr>
              <a:t> </a:t>
            </a:r>
            <a:r>
              <a:rPr sz="1400" dirty="0">
                <a:solidFill>
                  <a:srgbClr val="001F5F"/>
                </a:solidFill>
                <a:latin typeface="Comic Sans MS"/>
                <a:cs typeface="Comic Sans MS"/>
              </a:rPr>
              <a:t>this</a:t>
            </a:r>
            <a:r>
              <a:rPr sz="1400" spc="25" dirty="0">
                <a:solidFill>
                  <a:srgbClr val="001F5F"/>
                </a:solidFill>
                <a:latin typeface="Comic Sans MS"/>
                <a:cs typeface="Comic Sans MS"/>
              </a:rPr>
              <a:t> </a:t>
            </a:r>
            <a:r>
              <a:rPr sz="1400" dirty="0">
                <a:solidFill>
                  <a:srgbClr val="001F5F"/>
                </a:solidFill>
                <a:latin typeface="Comic Sans MS"/>
                <a:cs typeface="Comic Sans MS"/>
              </a:rPr>
              <a:t>half</a:t>
            </a:r>
            <a:r>
              <a:rPr sz="1400" spc="25" dirty="0">
                <a:solidFill>
                  <a:srgbClr val="001F5F"/>
                </a:solidFill>
                <a:latin typeface="Comic Sans MS"/>
                <a:cs typeface="Comic Sans MS"/>
              </a:rPr>
              <a:t> </a:t>
            </a:r>
            <a:r>
              <a:rPr sz="1400" dirty="0">
                <a:solidFill>
                  <a:srgbClr val="001F5F"/>
                </a:solidFill>
                <a:latin typeface="Comic Sans MS"/>
                <a:cs typeface="Comic Sans MS"/>
              </a:rPr>
              <a:t>term.</a:t>
            </a:r>
            <a:r>
              <a:rPr sz="1400" spc="5" dirty="0">
                <a:solidFill>
                  <a:srgbClr val="001F5F"/>
                </a:solidFill>
                <a:latin typeface="Comic Sans MS"/>
                <a:cs typeface="Comic Sans MS"/>
              </a:rPr>
              <a:t> </a:t>
            </a:r>
            <a:r>
              <a:rPr sz="1400" spc="-10" dirty="0">
                <a:solidFill>
                  <a:srgbClr val="001F5F"/>
                </a:solidFill>
                <a:latin typeface="Comic Sans MS"/>
                <a:cs typeface="Comic Sans MS"/>
              </a:rPr>
              <a:t>Children </a:t>
            </a:r>
            <a:r>
              <a:rPr sz="1400" dirty="0">
                <a:solidFill>
                  <a:srgbClr val="001F5F"/>
                </a:solidFill>
                <a:latin typeface="Comic Sans MS"/>
                <a:cs typeface="Comic Sans MS"/>
              </a:rPr>
              <a:t>will</a:t>
            </a:r>
            <a:r>
              <a:rPr sz="1400" spc="270" dirty="0">
                <a:solidFill>
                  <a:srgbClr val="001F5F"/>
                </a:solidFill>
                <a:latin typeface="Comic Sans MS"/>
                <a:cs typeface="Comic Sans MS"/>
              </a:rPr>
              <a:t>  </a:t>
            </a:r>
            <a:r>
              <a:rPr sz="1400" dirty="0">
                <a:solidFill>
                  <a:srgbClr val="001F5F"/>
                </a:solidFill>
                <a:latin typeface="Comic Sans MS"/>
                <a:cs typeface="Comic Sans MS"/>
              </a:rPr>
              <a:t>need</a:t>
            </a:r>
            <a:r>
              <a:rPr sz="1400" spc="280" dirty="0">
                <a:solidFill>
                  <a:srgbClr val="001F5F"/>
                </a:solidFill>
                <a:latin typeface="Comic Sans MS"/>
                <a:cs typeface="Comic Sans MS"/>
              </a:rPr>
              <a:t>  </a:t>
            </a:r>
            <a:r>
              <a:rPr sz="1400" dirty="0">
                <a:solidFill>
                  <a:srgbClr val="001F5F"/>
                </a:solidFill>
                <a:latin typeface="Comic Sans MS"/>
                <a:cs typeface="Comic Sans MS"/>
              </a:rPr>
              <a:t>to</a:t>
            </a:r>
            <a:r>
              <a:rPr sz="1400" spc="275" dirty="0">
                <a:solidFill>
                  <a:srgbClr val="001F5F"/>
                </a:solidFill>
                <a:latin typeface="Comic Sans MS"/>
                <a:cs typeface="Comic Sans MS"/>
              </a:rPr>
              <a:t>  </a:t>
            </a:r>
            <a:r>
              <a:rPr sz="1400" dirty="0">
                <a:solidFill>
                  <a:srgbClr val="001F5F"/>
                </a:solidFill>
                <a:latin typeface="Comic Sans MS"/>
                <a:cs typeface="Comic Sans MS"/>
              </a:rPr>
              <a:t>come</a:t>
            </a:r>
            <a:r>
              <a:rPr sz="1400" spc="280" dirty="0">
                <a:solidFill>
                  <a:srgbClr val="001F5F"/>
                </a:solidFill>
                <a:latin typeface="Comic Sans MS"/>
                <a:cs typeface="Comic Sans MS"/>
              </a:rPr>
              <a:t>  </a:t>
            </a:r>
            <a:r>
              <a:rPr sz="1400" dirty="0">
                <a:solidFill>
                  <a:srgbClr val="001F5F"/>
                </a:solidFill>
                <a:latin typeface="Comic Sans MS"/>
                <a:cs typeface="Comic Sans MS"/>
              </a:rPr>
              <a:t>to</a:t>
            </a:r>
            <a:r>
              <a:rPr sz="1400" spc="280" dirty="0">
                <a:solidFill>
                  <a:srgbClr val="001F5F"/>
                </a:solidFill>
                <a:latin typeface="Comic Sans MS"/>
                <a:cs typeface="Comic Sans MS"/>
              </a:rPr>
              <a:t>  </a:t>
            </a:r>
            <a:r>
              <a:rPr sz="1400" spc="-10" dirty="0">
                <a:solidFill>
                  <a:srgbClr val="001F5F"/>
                </a:solidFill>
                <a:latin typeface="Comic Sans MS"/>
                <a:cs typeface="Comic Sans MS"/>
              </a:rPr>
              <a:t>school </a:t>
            </a:r>
            <a:r>
              <a:rPr sz="1400" dirty="0">
                <a:solidFill>
                  <a:srgbClr val="001F5F"/>
                </a:solidFill>
                <a:latin typeface="Comic Sans MS"/>
                <a:cs typeface="Comic Sans MS"/>
              </a:rPr>
              <a:t>wearing</a:t>
            </a:r>
            <a:r>
              <a:rPr sz="1400" spc="-15" dirty="0">
                <a:solidFill>
                  <a:srgbClr val="001F5F"/>
                </a:solidFill>
                <a:latin typeface="Comic Sans MS"/>
                <a:cs typeface="Comic Sans MS"/>
              </a:rPr>
              <a:t> </a:t>
            </a:r>
            <a:r>
              <a:rPr sz="1400" dirty="0">
                <a:solidFill>
                  <a:srgbClr val="001F5F"/>
                </a:solidFill>
                <a:latin typeface="Comic Sans MS"/>
                <a:cs typeface="Comic Sans MS"/>
              </a:rPr>
              <a:t>their</a:t>
            </a:r>
            <a:r>
              <a:rPr sz="1400" spc="5" dirty="0">
                <a:solidFill>
                  <a:srgbClr val="001F5F"/>
                </a:solidFill>
                <a:latin typeface="Comic Sans MS"/>
                <a:cs typeface="Comic Sans MS"/>
              </a:rPr>
              <a:t> </a:t>
            </a:r>
            <a:r>
              <a:rPr sz="1400" dirty="0">
                <a:solidFill>
                  <a:srgbClr val="001F5F"/>
                </a:solidFill>
                <a:latin typeface="Comic Sans MS"/>
                <a:cs typeface="Comic Sans MS"/>
              </a:rPr>
              <a:t>PE</a:t>
            </a:r>
            <a:r>
              <a:rPr sz="1400" spc="-20" dirty="0">
                <a:solidFill>
                  <a:srgbClr val="001F5F"/>
                </a:solidFill>
                <a:latin typeface="Comic Sans MS"/>
                <a:cs typeface="Comic Sans MS"/>
              </a:rPr>
              <a:t> </a:t>
            </a:r>
            <a:r>
              <a:rPr sz="1400" dirty="0">
                <a:solidFill>
                  <a:srgbClr val="001F5F"/>
                </a:solidFill>
                <a:latin typeface="Comic Sans MS"/>
                <a:cs typeface="Comic Sans MS"/>
              </a:rPr>
              <a:t>kit</a:t>
            </a:r>
            <a:r>
              <a:rPr sz="1400" spc="-15" dirty="0">
                <a:solidFill>
                  <a:srgbClr val="001F5F"/>
                </a:solidFill>
                <a:latin typeface="Comic Sans MS"/>
                <a:cs typeface="Comic Sans MS"/>
              </a:rPr>
              <a:t> </a:t>
            </a:r>
            <a:r>
              <a:rPr sz="1400" dirty="0">
                <a:solidFill>
                  <a:srgbClr val="001F5F"/>
                </a:solidFill>
                <a:latin typeface="Comic Sans MS"/>
                <a:cs typeface="Comic Sans MS"/>
              </a:rPr>
              <a:t>which</a:t>
            </a:r>
            <a:r>
              <a:rPr sz="1400" spc="-10" dirty="0">
                <a:solidFill>
                  <a:srgbClr val="001F5F"/>
                </a:solidFill>
                <a:latin typeface="Comic Sans MS"/>
                <a:cs typeface="Comic Sans MS"/>
              </a:rPr>
              <a:t> consists </a:t>
            </a:r>
            <a:r>
              <a:rPr sz="1400" spc="-25" dirty="0">
                <a:solidFill>
                  <a:srgbClr val="001F5F"/>
                </a:solidFill>
                <a:latin typeface="Comic Sans MS"/>
                <a:cs typeface="Comic Sans MS"/>
              </a:rPr>
              <a:t>of:</a:t>
            </a:r>
            <a:endParaRPr sz="1400" dirty="0">
              <a:latin typeface="Comic Sans MS"/>
              <a:cs typeface="Comic Sans MS"/>
            </a:endParaRPr>
          </a:p>
        </p:txBody>
      </p:sp>
      <p:sp>
        <p:nvSpPr>
          <p:cNvPr id="12" name="object 12"/>
          <p:cNvSpPr txBox="1"/>
          <p:nvPr/>
        </p:nvSpPr>
        <p:spPr>
          <a:xfrm>
            <a:off x="8497571" y="2790190"/>
            <a:ext cx="3542029" cy="2813591"/>
          </a:xfrm>
          <a:prstGeom prst="rect">
            <a:avLst/>
          </a:prstGeom>
        </p:spPr>
        <p:txBody>
          <a:bodyPr vert="horz" wrap="square" lIns="0" tIns="12700" rIns="0" bIns="0" rtlCol="0">
            <a:spAutoFit/>
          </a:bodyPr>
          <a:lstStyle/>
          <a:p>
            <a:pPr marL="184785" marR="127000" indent="-172720">
              <a:lnSpc>
                <a:spcPct val="100000"/>
              </a:lnSpc>
              <a:spcBef>
                <a:spcPts val="100"/>
              </a:spcBef>
              <a:buFont typeface="Arial MT"/>
              <a:buChar char="•"/>
              <a:tabLst>
                <a:tab pos="184785" algn="l"/>
              </a:tabLst>
            </a:pPr>
            <a:r>
              <a:rPr sz="1400" dirty="0">
                <a:solidFill>
                  <a:srgbClr val="001F5F"/>
                </a:solidFill>
                <a:latin typeface="Comic Sans MS"/>
                <a:cs typeface="Comic Sans MS"/>
              </a:rPr>
              <a:t>Plain</a:t>
            </a:r>
            <a:r>
              <a:rPr sz="1400" spc="-10" dirty="0">
                <a:solidFill>
                  <a:srgbClr val="001F5F"/>
                </a:solidFill>
                <a:latin typeface="Comic Sans MS"/>
                <a:cs typeface="Comic Sans MS"/>
              </a:rPr>
              <a:t> </a:t>
            </a:r>
            <a:r>
              <a:rPr sz="1400" dirty="0">
                <a:solidFill>
                  <a:srgbClr val="001F5F"/>
                </a:solidFill>
                <a:latin typeface="Comic Sans MS"/>
                <a:cs typeface="Comic Sans MS"/>
              </a:rPr>
              <a:t>navy</a:t>
            </a:r>
            <a:r>
              <a:rPr sz="1400" spc="-10" dirty="0">
                <a:solidFill>
                  <a:srgbClr val="001F5F"/>
                </a:solidFill>
                <a:latin typeface="Comic Sans MS"/>
                <a:cs typeface="Comic Sans MS"/>
              </a:rPr>
              <a:t> </a:t>
            </a:r>
            <a:r>
              <a:rPr sz="1400" dirty="0">
                <a:solidFill>
                  <a:srgbClr val="001F5F"/>
                </a:solidFill>
                <a:latin typeface="Comic Sans MS"/>
                <a:cs typeface="Comic Sans MS"/>
              </a:rPr>
              <a:t>blue</a:t>
            </a:r>
            <a:r>
              <a:rPr sz="1400" spc="-5" dirty="0">
                <a:solidFill>
                  <a:srgbClr val="001F5F"/>
                </a:solidFill>
                <a:latin typeface="Comic Sans MS"/>
                <a:cs typeface="Comic Sans MS"/>
              </a:rPr>
              <a:t> </a:t>
            </a:r>
            <a:r>
              <a:rPr sz="1400" spc="-10" dirty="0">
                <a:solidFill>
                  <a:srgbClr val="001F5F"/>
                </a:solidFill>
                <a:latin typeface="Comic Sans MS"/>
                <a:cs typeface="Comic Sans MS"/>
              </a:rPr>
              <a:t>t-</a:t>
            </a:r>
            <a:r>
              <a:rPr sz="1400" dirty="0">
                <a:solidFill>
                  <a:srgbClr val="001F5F"/>
                </a:solidFill>
                <a:latin typeface="Comic Sans MS"/>
                <a:cs typeface="Comic Sans MS"/>
              </a:rPr>
              <a:t>shirt</a:t>
            </a:r>
            <a:r>
              <a:rPr sz="1400" spc="-35" dirty="0">
                <a:solidFill>
                  <a:srgbClr val="001F5F"/>
                </a:solidFill>
                <a:latin typeface="Comic Sans MS"/>
                <a:cs typeface="Comic Sans MS"/>
              </a:rPr>
              <a:t> </a:t>
            </a:r>
            <a:r>
              <a:rPr sz="1400" dirty="0">
                <a:solidFill>
                  <a:srgbClr val="001F5F"/>
                </a:solidFill>
                <a:latin typeface="Comic Sans MS"/>
                <a:cs typeface="Comic Sans MS"/>
              </a:rPr>
              <a:t>with</a:t>
            </a:r>
            <a:r>
              <a:rPr sz="1400" spc="-10" dirty="0">
                <a:solidFill>
                  <a:srgbClr val="001F5F"/>
                </a:solidFill>
                <a:latin typeface="Comic Sans MS"/>
                <a:cs typeface="Comic Sans MS"/>
              </a:rPr>
              <a:t> </a:t>
            </a:r>
            <a:r>
              <a:rPr sz="1400" spc="-25" dirty="0">
                <a:solidFill>
                  <a:srgbClr val="001F5F"/>
                </a:solidFill>
                <a:latin typeface="Comic Sans MS"/>
                <a:cs typeface="Comic Sans MS"/>
              </a:rPr>
              <a:t>or </a:t>
            </a:r>
            <a:r>
              <a:rPr sz="1400" dirty="0">
                <a:solidFill>
                  <a:srgbClr val="001F5F"/>
                </a:solidFill>
                <a:latin typeface="Comic Sans MS"/>
                <a:cs typeface="Comic Sans MS"/>
              </a:rPr>
              <a:t>without</a:t>
            </a:r>
            <a:r>
              <a:rPr sz="1400" spc="-20" dirty="0">
                <a:solidFill>
                  <a:srgbClr val="001F5F"/>
                </a:solidFill>
                <a:latin typeface="Comic Sans MS"/>
                <a:cs typeface="Comic Sans MS"/>
              </a:rPr>
              <a:t> </a:t>
            </a:r>
            <a:r>
              <a:rPr sz="1400" dirty="0">
                <a:solidFill>
                  <a:srgbClr val="001F5F"/>
                </a:solidFill>
                <a:latin typeface="Comic Sans MS"/>
                <a:cs typeface="Comic Sans MS"/>
              </a:rPr>
              <a:t>the</a:t>
            </a:r>
            <a:r>
              <a:rPr sz="1400" spc="-5" dirty="0">
                <a:solidFill>
                  <a:srgbClr val="001F5F"/>
                </a:solidFill>
                <a:latin typeface="Comic Sans MS"/>
                <a:cs typeface="Comic Sans MS"/>
              </a:rPr>
              <a:t> </a:t>
            </a:r>
            <a:r>
              <a:rPr sz="1400" dirty="0">
                <a:solidFill>
                  <a:srgbClr val="001F5F"/>
                </a:solidFill>
                <a:latin typeface="Comic Sans MS"/>
                <a:cs typeface="Comic Sans MS"/>
              </a:rPr>
              <a:t>school</a:t>
            </a:r>
            <a:r>
              <a:rPr sz="1400" spc="-35" dirty="0">
                <a:solidFill>
                  <a:srgbClr val="001F5F"/>
                </a:solidFill>
                <a:latin typeface="Comic Sans MS"/>
                <a:cs typeface="Comic Sans MS"/>
              </a:rPr>
              <a:t> </a:t>
            </a:r>
            <a:r>
              <a:rPr sz="1400" dirty="0">
                <a:solidFill>
                  <a:srgbClr val="001F5F"/>
                </a:solidFill>
                <a:latin typeface="Comic Sans MS"/>
                <a:cs typeface="Comic Sans MS"/>
              </a:rPr>
              <a:t>logo</a:t>
            </a:r>
            <a:r>
              <a:rPr sz="1400" spc="-25" dirty="0">
                <a:solidFill>
                  <a:srgbClr val="001F5F"/>
                </a:solidFill>
                <a:latin typeface="Comic Sans MS"/>
                <a:cs typeface="Comic Sans MS"/>
              </a:rPr>
              <a:t> (no </a:t>
            </a:r>
            <a:r>
              <a:rPr sz="1400" dirty="0">
                <a:solidFill>
                  <a:srgbClr val="001F5F"/>
                </a:solidFill>
                <a:latin typeface="Comic Sans MS"/>
                <a:cs typeface="Comic Sans MS"/>
              </a:rPr>
              <a:t>branded</a:t>
            </a:r>
            <a:r>
              <a:rPr sz="1400" spc="-55" dirty="0">
                <a:solidFill>
                  <a:srgbClr val="001F5F"/>
                </a:solidFill>
                <a:latin typeface="Comic Sans MS"/>
                <a:cs typeface="Comic Sans MS"/>
              </a:rPr>
              <a:t> </a:t>
            </a:r>
            <a:r>
              <a:rPr sz="1400" spc="-10" dirty="0">
                <a:solidFill>
                  <a:srgbClr val="001F5F"/>
                </a:solidFill>
                <a:latin typeface="Comic Sans MS"/>
                <a:cs typeface="Comic Sans MS"/>
              </a:rPr>
              <a:t>logos)</a:t>
            </a:r>
            <a:endParaRPr sz="1400" dirty="0">
              <a:latin typeface="Comic Sans MS"/>
              <a:cs typeface="Comic Sans MS"/>
            </a:endParaRPr>
          </a:p>
          <a:p>
            <a:pPr marL="184785" marR="15240" indent="-172720">
              <a:lnSpc>
                <a:spcPct val="100000"/>
              </a:lnSpc>
              <a:buFont typeface="Arial MT"/>
              <a:buChar char="•"/>
              <a:tabLst>
                <a:tab pos="184785" algn="l"/>
              </a:tabLst>
            </a:pPr>
            <a:r>
              <a:rPr sz="1400" dirty="0">
                <a:solidFill>
                  <a:srgbClr val="001F5F"/>
                </a:solidFill>
                <a:latin typeface="Comic Sans MS"/>
                <a:cs typeface="Comic Sans MS"/>
              </a:rPr>
              <a:t>Plain</a:t>
            </a:r>
            <a:r>
              <a:rPr sz="1400" spc="-25" dirty="0">
                <a:solidFill>
                  <a:srgbClr val="001F5F"/>
                </a:solidFill>
                <a:latin typeface="Comic Sans MS"/>
                <a:cs typeface="Comic Sans MS"/>
              </a:rPr>
              <a:t> </a:t>
            </a:r>
            <a:r>
              <a:rPr sz="1400" dirty="0">
                <a:solidFill>
                  <a:srgbClr val="001F5F"/>
                </a:solidFill>
                <a:latin typeface="Comic Sans MS"/>
                <a:cs typeface="Comic Sans MS"/>
              </a:rPr>
              <a:t>black</a:t>
            </a:r>
            <a:r>
              <a:rPr sz="1400" spc="-20" dirty="0">
                <a:solidFill>
                  <a:srgbClr val="001F5F"/>
                </a:solidFill>
                <a:latin typeface="Comic Sans MS"/>
                <a:cs typeface="Comic Sans MS"/>
              </a:rPr>
              <a:t> </a:t>
            </a:r>
            <a:r>
              <a:rPr sz="1400" dirty="0">
                <a:solidFill>
                  <a:srgbClr val="001F5F"/>
                </a:solidFill>
                <a:latin typeface="Comic Sans MS"/>
                <a:cs typeface="Comic Sans MS"/>
              </a:rPr>
              <a:t>shorts,</a:t>
            </a:r>
            <a:r>
              <a:rPr sz="1400" spc="-55" dirty="0">
                <a:solidFill>
                  <a:srgbClr val="001F5F"/>
                </a:solidFill>
                <a:latin typeface="Comic Sans MS"/>
                <a:cs typeface="Comic Sans MS"/>
              </a:rPr>
              <a:t> </a:t>
            </a:r>
            <a:r>
              <a:rPr sz="1400" dirty="0">
                <a:solidFill>
                  <a:srgbClr val="001F5F"/>
                </a:solidFill>
                <a:latin typeface="Comic Sans MS"/>
                <a:cs typeface="Comic Sans MS"/>
              </a:rPr>
              <a:t>leggings</a:t>
            </a:r>
            <a:r>
              <a:rPr sz="1400" spc="-20" dirty="0">
                <a:solidFill>
                  <a:srgbClr val="001F5F"/>
                </a:solidFill>
                <a:latin typeface="Comic Sans MS"/>
                <a:cs typeface="Comic Sans MS"/>
              </a:rPr>
              <a:t> </a:t>
            </a:r>
            <a:r>
              <a:rPr sz="1400" spc="-25" dirty="0">
                <a:solidFill>
                  <a:srgbClr val="001F5F"/>
                </a:solidFill>
                <a:latin typeface="Comic Sans MS"/>
                <a:cs typeface="Comic Sans MS"/>
              </a:rPr>
              <a:t>or </a:t>
            </a:r>
            <a:r>
              <a:rPr sz="1400" dirty="0">
                <a:solidFill>
                  <a:srgbClr val="001F5F"/>
                </a:solidFill>
                <a:latin typeface="Comic Sans MS"/>
                <a:cs typeface="Comic Sans MS"/>
              </a:rPr>
              <a:t>cycle</a:t>
            </a:r>
            <a:r>
              <a:rPr sz="1400" spc="-10" dirty="0">
                <a:solidFill>
                  <a:srgbClr val="001F5F"/>
                </a:solidFill>
                <a:latin typeface="Comic Sans MS"/>
                <a:cs typeface="Comic Sans MS"/>
              </a:rPr>
              <a:t> </a:t>
            </a:r>
            <a:r>
              <a:rPr sz="1400" dirty="0">
                <a:solidFill>
                  <a:srgbClr val="001F5F"/>
                </a:solidFill>
                <a:latin typeface="Comic Sans MS"/>
                <a:cs typeface="Comic Sans MS"/>
              </a:rPr>
              <a:t>shorts</a:t>
            </a:r>
            <a:r>
              <a:rPr sz="1400" spc="-45" dirty="0">
                <a:solidFill>
                  <a:srgbClr val="001F5F"/>
                </a:solidFill>
                <a:latin typeface="Comic Sans MS"/>
                <a:cs typeface="Comic Sans MS"/>
              </a:rPr>
              <a:t> </a:t>
            </a:r>
            <a:r>
              <a:rPr sz="1400" dirty="0">
                <a:solidFill>
                  <a:srgbClr val="001F5F"/>
                </a:solidFill>
                <a:latin typeface="Comic Sans MS"/>
                <a:cs typeface="Comic Sans MS"/>
              </a:rPr>
              <a:t>(no</a:t>
            </a:r>
            <a:r>
              <a:rPr sz="1400" spc="-25" dirty="0">
                <a:solidFill>
                  <a:srgbClr val="001F5F"/>
                </a:solidFill>
                <a:latin typeface="Comic Sans MS"/>
                <a:cs typeface="Comic Sans MS"/>
              </a:rPr>
              <a:t> </a:t>
            </a:r>
            <a:r>
              <a:rPr sz="1400" dirty="0">
                <a:solidFill>
                  <a:srgbClr val="001F5F"/>
                </a:solidFill>
                <a:latin typeface="Comic Sans MS"/>
                <a:cs typeface="Comic Sans MS"/>
              </a:rPr>
              <a:t>branded</a:t>
            </a:r>
            <a:r>
              <a:rPr sz="1400" spc="-35" dirty="0">
                <a:solidFill>
                  <a:srgbClr val="001F5F"/>
                </a:solidFill>
                <a:latin typeface="Comic Sans MS"/>
                <a:cs typeface="Comic Sans MS"/>
              </a:rPr>
              <a:t> </a:t>
            </a:r>
            <a:r>
              <a:rPr sz="1400" spc="-10" dirty="0">
                <a:solidFill>
                  <a:srgbClr val="001F5F"/>
                </a:solidFill>
                <a:latin typeface="Comic Sans MS"/>
                <a:cs typeface="Comic Sans MS"/>
              </a:rPr>
              <a:t>logos)</a:t>
            </a:r>
            <a:endParaRPr sz="1400" dirty="0">
              <a:latin typeface="Comic Sans MS"/>
              <a:cs typeface="Comic Sans MS"/>
            </a:endParaRPr>
          </a:p>
          <a:p>
            <a:pPr marL="184785" marR="22225" indent="-172720">
              <a:lnSpc>
                <a:spcPct val="100000"/>
              </a:lnSpc>
              <a:buFont typeface="Arial MT"/>
              <a:buChar char="•"/>
              <a:tabLst>
                <a:tab pos="184785" algn="l"/>
              </a:tabLst>
            </a:pPr>
            <a:r>
              <a:rPr sz="1400" dirty="0">
                <a:solidFill>
                  <a:srgbClr val="001F5F"/>
                </a:solidFill>
                <a:latin typeface="Comic Sans MS"/>
                <a:cs typeface="Comic Sans MS"/>
              </a:rPr>
              <a:t>Plain</a:t>
            </a:r>
            <a:r>
              <a:rPr sz="1400" spc="-25" dirty="0">
                <a:solidFill>
                  <a:srgbClr val="001F5F"/>
                </a:solidFill>
                <a:latin typeface="Comic Sans MS"/>
                <a:cs typeface="Comic Sans MS"/>
              </a:rPr>
              <a:t> </a:t>
            </a:r>
            <a:r>
              <a:rPr sz="1400" dirty="0">
                <a:solidFill>
                  <a:srgbClr val="001F5F"/>
                </a:solidFill>
                <a:latin typeface="Comic Sans MS"/>
                <a:cs typeface="Comic Sans MS"/>
              </a:rPr>
              <a:t>black</a:t>
            </a:r>
            <a:r>
              <a:rPr sz="1400" spc="-15" dirty="0">
                <a:solidFill>
                  <a:srgbClr val="001F5F"/>
                </a:solidFill>
                <a:latin typeface="Comic Sans MS"/>
                <a:cs typeface="Comic Sans MS"/>
              </a:rPr>
              <a:t> </a:t>
            </a:r>
            <a:r>
              <a:rPr sz="1400" dirty="0">
                <a:solidFill>
                  <a:srgbClr val="001F5F"/>
                </a:solidFill>
                <a:latin typeface="Comic Sans MS"/>
                <a:cs typeface="Comic Sans MS"/>
              </a:rPr>
              <a:t>tracksuit</a:t>
            </a:r>
            <a:r>
              <a:rPr sz="1400" spc="-40" dirty="0">
                <a:solidFill>
                  <a:srgbClr val="001F5F"/>
                </a:solidFill>
                <a:latin typeface="Comic Sans MS"/>
                <a:cs typeface="Comic Sans MS"/>
              </a:rPr>
              <a:t> </a:t>
            </a:r>
            <a:r>
              <a:rPr sz="1400" spc="-10" dirty="0">
                <a:solidFill>
                  <a:srgbClr val="001F5F"/>
                </a:solidFill>
                <a:latin typeface="Comic Sans MS"/>
                <a:cs typeface="Comic Sans MS"/>
              </a:rPr>
              <a:t>bottoms </a:t>
            </a:r>
            <a:r>
              <a:rPr sz="1400" dirty="0">
                <a:solidFill>
                  <a:srgbClr val="001F5F"/>
                </a:solidFill>
                <a:latin typeface="Comic Sans MS"/>
                <a:cs typeface="Comic Sans MS"/>
              </a:rPr>
              <a:t>(no</a:t>
            </a:r>
            <a:r>
              <a:rPr sz="1400" spc="-35" dirty="0">
                <a:solidFill>
                  <a:srgbClr val="001F5F"/>
                </a:solidFill>
                <a:latin typeface="Comic Sans MS"/>
                <a:cs typeface="Comic Sans MS"/>
              </a:rPr>
              <a:t> </a:t>
            </a:r>
            <a:r>
              <a:rPr sz="1400" dirty="0">
                <a:solidFill>
                  <a:srgbClr val="001F5F"/>
                </a:solidFill>
                <a:latin typeface="Comic Sans MS"/>
                <a:cs typeface="Comic Sans MS"/>
              </a:rPr>
              <a:t>pattern,</a:t>
            </a:r>
            <a:r>
              <a:rPr sz="1400" spc="-30" dirty="0">
                <a:solidFill>
                  <a:srgbClr val="001F5F"/>
                </a:solidFill>
                <a:latin typeface="Comic Sans MS"/>
                <a:cs typeface="Comic Sans MS"/>
              </a:rPr>
              <a:t> </a:t>
            </a:r>
            <a:r>
              <a:rPr sz="1400" dirty="0">
                <a:solidFill>
                  <a:srgbClr val="001F5F"/>
                </a:solidFill>
                <a:latin typeface="Comic Sans MS"/>
                <a:cs typeface="Comic Sans MS"/>
              </a:rPr>
              <a:t>branded</a:t>
            </a:r>
            <a:r>
              <a:rPr sz="1400" spc="-35" dirty="0">
                <a:solidFill>
                  <a:srgbClr val="001F5F"/>
                </a:solidFill>
                <a:latin typeface="Comic Sans MS"/>
                <a:cs typeface="Comic Sans MS"/>
              </a:rPr>
              <a:t> </a:t>
            </a:r>
            <a:r>
              <a:rPr sz="1400" dirty="0">
                <a:solidFill>
                  <a:srgbClr val="001F5F"/>
                </a:solidFill>
                <a:latin typeface="Comic Sans MS"/>
                <a:cs typeface="Comic Sans MS"/>
              </a:rPr>
              <a:t>logos</a:t>
            </a:r>
            <a:r>
              <a:rPr sz="1400" spc="-30" dirty="0">
                <a:solidFill>
                  <a:srgbClr val="001F5F"/>
                </a:solidFill>
                <a:latin typeface="Comic Sans MS"/>
                <a:cs typeface="Comic Sans MS"/>
              </a:rPr>
              <a:t> </a:t>
            </a:r>
            <a:r>
              <a:rPr sz="1400" spc="-20" dirty="0">
                <a:solidFill>
                  <a:srgbClr val="001F5F"/>
                </a:solidFill>
                <a:latin typeface="Comic Sans MS"/>
                <a:cs typeface="Comic Sans MS"/>
              </a:rPr>
              <a:t>etc)</a:t>
            </a:r>
            <a:endParaRPr sz="1400" dirty="0">
              <a:latin typeface="Comic Sans MS"/>
              <a:cs typeface="Comic Sans MS"/>
            </a:endParaRPr>
          </a:p>
          <a:p>
            <a:pPr marL="184785" marR="121920" indent="-172720">
              <a:lnSpc>
                <a:spcPct val="100000"/>
              </a:lnSpc>
              <a:buFont typeface="Arial MT"/>
              <a:buChar char="•"/>
              <a:tabLst>
                <a:tab pos="184785" algn="l"/>
              </a:tabLst>
            </a:pPr>
            <a:r>
              <a:rPr sz="1400" dirty="0">
                <a:solidFill>
                  <a:srgbClr val="001F5F"/>
                </a:solidFill>
                <a:latin typeface="Comic Sans MS"/>
                <a:cs typeface="Comic Sans MS"/>
              </a:rPr>
              <a:t>Plain</a:t>
            </a:r>
            <a:r>
              <a:rPr sz="1400" spc="-10" dirty="0">
                <a:solidFill>
                  <a:srgbClr val="001F5F"/>
                </a:solidFill>
                <a:latin typeface="Comic Sans MS"/>
                <a:cs typeface="Comic Sans MS"/>
              </a:rPr>
              <a:t> navy-</a:t>
            </a:r>
            <a:r>
              <a:rPr sz="1400" dirty="0">
                <a:solidFill>
                  <a:srgbClr val="001F5F"/>
                </a:solidFill>
                <a:latin typeface="Comic Sans MS"/>
                <a:cs typeface="Comic Sans MS"/>
              </a:rPr>
              <a:t>blue</a:t>
            </a:r>
            <a:r>
              <a:rPr sz="1400" spc="-10" dirty="0">
                <a:solidFill>
                  <a:srgbClr val="001F5F"/>
                </a:solidFill>
                <a:latin typeface="Comic Sans MS"/>
                <a:cs typeface="Comic Sans MS"/>
              </a:rPr>
              <a:t> </a:t>
            </a:r>
            <a:r>
              <a:rPr sz="1400" dirty="0">
                <a:solidFill>
                  <a:srgbClr val="001F5F"/>
                </a:solidFill>
                <a:latin typeface="Comic Sans MS"/>
                <a:cs typeface="Comic Sans MS"/>
              </a:rPr>
              <a:t>sweatshirt</a:t>
            </a:r>
            <a:r>
              <a:rPr sz="1400" spc="-10" dirty="0">
                <a:solidFill>
                  <a:srgbClr val="001F5F"/>
                </a:solidFill>
                <a:latin typeface="Comic Sans MS"/>
                <a:cs typeface="Comic Sans MS"/>
              </a:rPr>
              <a:t> </a:t>
            </a:r>
            <a:r>
              <a:rPr sz="1400" spc="-25" dirty="0">
                <a:solidFill>
                  <a:srgbClr val="001F5F"/>
                </a:solidFill>
                <a:latin typeface="Comic Sans MS"/>
                <a:cs typeface="Comic Sans MS"/>
              </a:rPr>
              <a:t>(no </a:t>
            </a:r>
            <a:r>
              <a:rPr sz="1400" dirty="0">
                <a:solidFill>
                  <a:srgbClr val="001F5F"/>
                </a:solidFill>
                <a:latin typeface="Comic Sans MS"/>
                <a:cs typeface="Comic Sans MS"/>
              </a:rPr>
              <a:t>hood,</a:t>
            </a:r>
            <a:r>
              <a:rPr sz="1400" spc="-50" dirty="0">
                <a:solidFill>
                  <a:srgbClr val="001F5F"/>
                </a:solidFill>
                <a:latin typeface="Comic Sans MS"/>
                <a:cs typeface="Comic Sans MS"/>
              </a:rPr>
              <a:t> </a:t>
            </a:r>
            <a:r>
              <a:rPr sz="1400" dirty="0">
                <a:solidFill>
                  <a:srgbClr val="001F5F"/>
                </a:solidFill>
                <a:latin typeface="Comic Sans MS"/>
                <a:cs typeface="Comic Sans MS"/>
              </a:rPr>
              <a:t>no</a:t>
            </a:r>
            <a:r>
              <a:rPr sz="1400" spc="-25" dirty="0">
                <a:solidFill>
                  <a:srgbClr val="001F5F"/>
                </a:solidFill>
                <a:latin typeface="Comic Sans MS"/>
                <a:cs typeface="Comic Sans MS"/>
              </a:rPr>
              <a:t> </a:t>
            </a:r>
            <a:r>
              <a:rPr sz="1400" dirty="0">
                <a:solidFill>
                  <a:srgbClr val="001F5F"/>
                </a:solidFill>
                <a:latin typeface="Comic Sans MS"/>
                <a:cs typeface="Comic Sans MS"/>
              </a:rPr>
              <a:t>pattern,</a:t>
            </a:r>
            <a:r>
              <a:rPr sz="1400" spc="-20" dirty="0">
                <a:solidFill>
                  <a:srgbClr val="001F5F"/>
                </a:solidFill>
                <a:latin typeface="Comic Sans MS"/>
                <a:cs typeface="Comic Sans MS"/>
              </a:rPr>
              <a:t> </a:t>
            </a:r>
            <a:r>
              <a:rPr sz="1400" dirty="0">
                <a:solidFill>
                  <a:srgbClr val="001F5F"/>
                </a:solidFill>
                <a:latin typeface="Comic Sans MS"/>
                <a:cs typeface="Comic Sans MS"/>
              </a:rPr>
              <a:t>no</a:t>
            </a:r>
            <a:r>
              <a:rPr sz="1400" spc="-25" dirty="0">
                <a:solidFill>
                  <a:srgbClr val="001F5F"/>
                </a:solidFill>
                <a:latin typeface="Comic Sans MS"/>
                <a:cs typeface="Comic Sans MS"/>
              </a:rPr>
              <a:t> </a:t>
            </a:r>
            <a:r>
              <a:rPr sz="1400" spc="-10" dirty="0">
                <a:solidFill>
                  <a:srgbClr val="001F5F"/>
                </a:solidFill>
                <a:latin typeface="Comic Sans MS"/>
                <a:cs typeface="Comic Sans MS"/>
              </a:rPr>
              <a:t>branded logos)</a:t>
            </a:r>
            <a:endParaRPr sz="1400" dirty="0">
              <a:latin typeface="Comic Sans MS"/>
              <a:cs typeface="Comic Sans MS"/>
            </a:endParaRPr>
          </a:p>
          <a:p>
            <a:pPr marL="184785" marR="90805" indent="-172720">
              <a:lnSpc>
                <a:spcPct val="100000"/>
              </a:lnSpc>
              <a:buFont typeface="Arial MT"/>
              <a:buChar char="•"/>
              <a:tabLst>
                <a:tab pos="184785" algn="l"/>
              </a:tabLst>
            </a:pPr>
            <a:r>
              <a:rPr sz="1400" dirty="0">
                <a:solidFill>
                  <a:srgbClr val="001F5F"/>
                </a:solidFill>
                <a:latin typeface="Comic Sans MS"/>
                <a:cs typeface="Comic Sans MS"/>
              </a:rPr>
              <a:t>Plain</a:t>
            </a:r>
            <a:r>
              <a:rPr sz="1400" spc="-20" dirty="0">
                <a:solidFill>
                  <a:srgbClr val="001F5F"/>
                </a:solidFill>
                <a:latin typeface="Comic Sans MS"/>
                <a:cs typeface="Comic Sans MS"/>
              </a:rPr>
              <a:t> </a:t>
            </a:r>
            <a:r>
              <a:rPr sz="1400" dirty="0">
                <a:solidFill>
                  <a:srgbClr val="001F5F"/>
                </a:solidFill>
                <a:latin typeface="Comic Sans MS"/>
                <a:cs typeface="Comic Sans MS"/>
              </a:rPr>
              <a:t>black</a:t>
            </a:r>
            <a:r>
              <a:rPr sz="1400" spc="-15" dirty="0">
                <a:solidFill>
                  <a:srgbClr val="001F5F"/>
                </a:solidFill>
                <a:latin typeface="Comic Sans MS"/>
                <a:cs typeface="Comic Sans MS"/>
              </a:rPr>
              <a:t> </a:t>
            </a:r>
            <a:r>
              <a:rPr sz="1400" dirty="0">
                <a:solidFill>
                  <a:srgbClr val="001F5F"/>
                </a:solidFill>
                <a:latin typeface="Comic Sans MS"/>
                <a:cs typeface="Comic Sans MS"/>
              </a:rPr>
              <a:t>trainers</a:t>
            </a:r>
            <a:r>
              <a:rPr sz="1400" spc="-45" dirty="0">
                <a:solidFill>
                  <a:srgbClr val="001F5F"/>
                </a:solidFill>
                <a:latin typeface="Comic Sans MS"/>
                <a:cs typeface="Comic Sans MS"/>
              </a:rPr>
              <a:t> </a:t>
            </a:r>
            <a:r>
              <a:rPr sz="1400" dirty="0">
                <a:solidFill>
                  <a:srgbClr val="001F5F"/>
                </a:solidFill>
                <a:latin typeface="Comic Sans MS"/>
                <a:cs typeface="Comic Sans MS"/>
              </a:rPr>
              <a:t>that</a:t>
            </a:r>
            <a:r>
              <a:rPr sz="1400" spc="-35" dirty="0">
                <a:solidFill>
                  <a:srgbClr val="001F5F"/>
                </a:solidFill>
                <a:latin typeface="Comic Sans MS"/>
                <a:cs typeface="Comic Sans MS"/>
              </a:rPr>
              <a:t> </a:t>
            </a:r>
            <a:r>
              <a:rPr sz="1400" spc="-25" dirty="0">
                <a:solidFill>
                  <a:srgbClr val="001F5F"/>
                </a:solidFill>
                <a:latin typeface="Comic Sans MS"/>
                <a:cs typeface="Comic Sans MS"/>
              </a:rPr>
              <a:t>are </a:t>
            </a:r>
            <a:r>
              <a:rPr sz="1400" dirty="0">
                <a:solidFill>
                  <a:srgbClr val="001F5F"/>
                </a:solidFill>
                <a:latin typeface="Comic Sans MS"/>
                <a:cs typeface="Comic Sans MS"/>
              </a:rPr>
              <a:t>suitable for</a:t>
            </a:r>
            <a:r>
              <a:rPr sz="1400" spc="-20" dirty="0">
                <a:solidFill>
                  <a:srgbClr val="001F5F"/>
                </a:solidFill>
                <a:latin typeface="Comic Sans MS"/>
                <a:cs typeface="Comic Sans MS"/>
              </a:rPr>
              <a:t> </a:t>
            </a:r>
            <a:r>
              <a:rPr sz="1400" dirty="0">
                <a:solidFill>
                  <a:srgbClr val="001F5F"/>
                </a:solidFill>
                <a:latin typeface="Comic Sans MS"/>
                <a:cs typeface="Comic Sans MS"/>
              </a:rPr>
              <a:t>outdoor</a:t>
            </a:r>
            <a:r>
              <a:rPr sz="1400" spc="-50" dirty="0">
                <a:solidFill>
                  <a:srgbClr val="001F5F"/>
                </a:solidFill>
                <a:latin typeface="Comic Sans MS"/>
                <a:cs typeface="Comic Sans MS"/>
              </a:rPr>
              <a:t> </a:t>
            </a:r>
            <a:r>
              <a:rPr sz="1400" dirty="0">
                <a:solidFill>
                  <a:srgbClr val="001F5F"/>
                </a:solidFill>
                <a:latin typeface="Comic Sans MS"/>
                <a:cs typeface="Comic Sans MS"/>
              </a:rPr>
              <a:t>sport.</a:t>
            </a:r>
            <a:r>
              <a:rPr sz="1400" spc="-30" dirty="0">
                <a:solidFill>
                  <a:srgbClr val="001F5F"/>
                </a:solidFill>
                <a:latin typeface="Comic Sans MS"/>
                <a:cs typeface="Comic Sans MS"/>
              </a:rPr>
              <a:t> </a:t>
            </a:r>
            <a:r>
              <a:rPr sz="1400" spc="-25" dirty="0">
                <a:solidFill>
                  <a:srgbClr val="001F5F"/>
                </a:solidFill>
                <a:latin typeface="Comic Sans MS"/>
                <a:cs typeface="Comic Sans MS"/>
              </a:rPr>
              <a:t>All </a:t>
            </a:r>
            <a:r>
              <a:rPr sz="1400" dirty="0">
                <a:solidFill>
                  <a:srgbClr val="001F5F"/>
                </a:solidFill>
                <a:latin typeface="Comic Sans MS"/>
                <a:cs typeface="Comic Sans MS"/>
              </a:rPr>
              <a:t>soles</a:t>
            </a:r>
            <a:r>
              <a:rPr sz="1400" spc="-30" dirty="0">
                <a:solidFill>
                  <a:srgbClr val="001F5F"/>
                </a:solidFill>
                <a:latin typeface="Comic Sans MS"/>
                <a:cs typeface="Comic Sans MS"/>
              </a:rPr>
              <a:t> </a:t>
            </a:r>
            <a:r>
              <a:rPr sz="1400" dirty="0">
                <a:solidFill>
                  <a:srgbClr val="001F5F"/>
                </a:solidFill>
                <a:latin typeface="Comic Sans MS"/>
                <a:cs typeface="Comic Sans MS"/>
              </a:rPr>
              <a:t>and</a:t>
            </a:r>
            <a:r>
              <a:rPr sz="1400" spc="-15" dirty="0">
                <a:solidFill>
                  <a:srgbClr val="001F5F"/>
                </a:solidFill>
                <a:latin typeface="Comic Sans MS"/>
                <a:cs typeface="Comic Sans MS"/>
              </a:rPr>
              <a:t> </a:t>
            </a:r>
            <a:r>
              <a:rPr sz="1400" dirty="0">
                <a:solidFill>
                  <a:srgbClr val="001F5F"/>
                </a:solidFill>
                <a:latin typeface="Comic Sans MS"/>
                <a:cs typeface="Comic Sans MS"/>
              </a:rPr>
              <a:t>logos</a:t>
            </a:r>
            <a:r>
              <a:rPr sz="1400" spc="-25" dirty="0">
                <a:solidFill>
                  <a:srgbClr val="001F5F"/>
                </a:solidFill>
                <a:latin typeface="Comic Sans MS"/>
                <a:cs typeface="Comic Sans MS"/>
              </a:rPr>
              <a:t> </a:t>
            </a:r>
            <a:r>
              <a:rPr sz="1400" dirty="0">
                <a:solidFill>
                  <a:srgbClr val="001F5F"/>
                </a:solidFill>
                <a:latin typeface="Comic Sans MS"/>
                <a:cs typeface="Comic Sans MS"/>
              </a:rPr>
              <a:t>must</a:t>
            </a:r>
            <a:r>
              <a:rPr sz="1400" spc="-20" dirty="0">
                <a:solidFill>
                  <a:srgbClr val="001F5F"/>
                </a:solidFill>
                <a:latin typeface="Comic Sans MS"/>
                <a:cs typeface="Comic Sans MS"/>
              </a:rPr>
              <a:t> </a:t>
            </a:r>
            <a:r>
              <a:rPr sz="1400" dirty="0">
                <a:solidFill>
                  <a:srgbClr val="001F5F"/>
                </a:solidFill>
                <a:latin typeface="Comic Sans MS"/>
                <a:cs typeface="Comic Sans MS"/>
              </a:rPr>
              <a:t>be</a:t>
            </a:r>
            <a:r>
              <a:rPr sz="1400" spc="-5" dirty="0">
                <a:solidFill>
                  <a:srgbClr val="001F5F"/>
                </a:solidFill>
                <a:latin typeface="Comic Sans MS"/>
                <a:cs typeface="Comic Sans MS"/>
              </a:rPr>
              <a:t> </a:t>
            </a:r>
            <a:r>
              <a:rPr sz="1400" spc="-10" dirty="0">
                <a:solidFill>
                  <a:srgbClr val="001F5F"/>
                </a:solidFill>
                <a:latin typeface="Comic Sans MS"/>
                <a:cs typeface="Comic Sans MS"/>
              </a:rPr>
              <a:t>black.</a:t>
            </a:r>
            <a:endParaRPr sz="1400" dirty="0">
              <a:latin typeface="Comic Sans MS"/>
              <a:cs typeface="Comic Sans MS"/>
            </a:endParaRPr>
          </a:p>
          <a:p>
            <a:pPr marL="184785" marR="5080" indent="-172720">
              <a:lnSpc>
                <a:spcPct val="100000"/>
              </a:lnSpc>
              <a:spcBef>
                <a:spcPts val="5"/>
              </a:spcBef>
              <a:buFont typeface="Arial MT"/>
              <a:buChar char="•"/>
              <a:tabLst>
                <a:tab pos="184785" algn="l"/>
              </a:tabLst>
            </a:pPr>
            <a:r>
              <a:rPr sz="1400" dirty="0">
                <a:solidFill>
                  <a:srgbClr val="001F5F"/>
                </a:solidFill>
                <a:latin typeface="Comic Sans MS"/>
                <a:cs typeface="Comic Sans MS"/>
              </a:rPr>
              <a:t>Sun</a:t>
            </a:r>
            <a:r>
              <a:rPr sz="1400" spc="-15" dirty="0">
                <a:solidFill>
                  <a:srgbClr val="001F5F"/>
                </a:solidFill>
                <a:latin typeface="Comic Sans MS"/>
                <a:cs typeface="Comic Sans MS"/>
              </a:rPr>
              <a:t> </a:t>
            </a:r>
            <a:r>
              <a:rPr sz="1400" dirty="0">
                <a:solidFill>
                  <a:srgbClr val="001F5F"/>
                </a:solidFill>
                <a:latin typeface="Comic Sans MS"/>
                <a:cs typeface="Comic Sans MS"/>
              </a:rPr>
              <a:t>cream</a:t>
            </a:r>
            <a:r>
              <a:rPr sz="1400" spc="-15" dirty="0">
                <a:solidFill>
                  <a:srgbClr val="001F5F"/>
                </a:solidFill>
                <a:latin typeface="Comic Sans MS"/>
                <a:cs typeface="Comic Sans MS"/>
              </a:rPr>
              <a:t> </a:t>
            </a:r>
            <a:r>
              <a:rPr sz="1400" dirty="0">
                <a:solidFill>
                  <a:srgbClr val="001F5F"/>
                </a:solidFill>
                <a:latin typeface="Comic Sans MS"/>
                <a:cs typeface="Comic Sans MS"/>
              </a:rPr>
              <a:t>when</a:t>
            </a:r>
            <a:r>
              <a:rPr sz="1400" spc="-20" dirty="0">
                <a:solidFill>
                  <a:srgbClr val="001F5F"/>
                </a:solidFill>
                <a:latin typeface="Comic Sans MS"/>
                <a:cs typeface="Comic Sans MS"/>
              </a:rPr>
              <a:t> </a:t>
            </a:r>
            <a:r>
              <a:rPr sz="1400" dirty="0">
                <a:solidFill>
                  <a:srgbClr val="001F5F"/>
                </a:solidFill>
                <a:latin typeface="Comic Sans MS"/>
                <a:cs typeface="Comic Sans MS"/>
              </a:rPr>
              <a:t>the</a:t>
            </a:r>
            <a:r>
              <a:rPr sz="1400" spc="-15" dirty="0">
                <a:solidFill>
                  <a:srgbClr val="001F5F"/>
                </a:solidFill>
                <a:latin typeface="Comic Sans MS"/>
                <a:cs typeface="Comic Sans MS"/>
              </a:rPr>
              <a:t> </a:t>
            </a:r>
            <a:r>
              <a:rPr sz="1400" dirty="0">
                <a:solidFill>
                  <a:srgbClr val="001F5F"/>
                </a:solidFill>
                <a:latin typeface="Comic Sans MS"/>
                <a:cs typeface="Comic Sans MS"/>
              </a:rPr>
              <a:t>weather</a:t>
            </a:r>
            <a:r>
              <a:rPr sz="1400" spc="-20" dirty="0">
                <a:solidFill>
                  <a:srgbClr val="001F5F"/>
                </a:solidFill>
                <a:latin typeface="Comic Sans MS"/>
                <a:cs typeface="Comic Sans MS"/>
              </a:rPr>
              <a:t> </a:t>
            </a:r>
            <a:r>
              <a:rPr sz="1400" spc="-25" dirty="0">
                <a:solidFill>
                  <a:srgbClr val="001F5F"/>
                </a:solidFill>
                <a:latin typeface="Comic Sans MS"/>
                <a:cs typeface="Comic Sans MS"/>
              </a:rPr>
              <a:t>is </a:t>
            </a:r>
            <a:r>
              <a:rPr sz="1400" spc="-20" dirty="0">
                <a:solidFill>
                  <a:srgbClr val="001F5F"/>
                </a:solidFill>
                <a:latin typeface="Comic Sans MS"/>
                <a:cs typeface="Comic Sans MS"/>
              </a:rPr>
              <a:t>warm</a:t>
            </a:r>
            <a:endParaRPr sz="1400" dirty="0">
              <a:latin typeface="Comic Sans MS"/>
              <a:cs typeface="Comic Sans MS"/>
            </a:endParaRPr>
          </a:p>
          <a:p>
            <a:pPr marL="186055" indent="-173355">
              <a:lnSpc>
                <a:spcPct val="100000"/>
              </a:lnSpc>
              <a:buFont typeface="Arial MT"/>
              <a:buChar char="•"/>
              <a:tabLst>
                <a:tab pos="186055" algn="l"/>
              </a:tabLst>
            </a:pPr>
            <a:r>
              <a:rPr sz="1400" dirty="0">
                <a:solidFill>
                  <a:srgbClr val="001F5F"/>
                </a:solidFill>
                <a:latin typeface="Comic Sans MS"/>
                <a:cs typeface="Comic Sans MS"/>
              </a:rPr>
              <a:t>Sun</a:t>
            </a:r>
            <a:r>
              <a:rPr sz="1400" spc="-15" dirty="0">
                <a:solidFill>
                  <a:srgbClr val="001F5F"/>
                </a:solidFill>
                <a:latin typeface="Comic Sans MS"/>
                <a:cs typeface="Comic Sans MS"/>
              </a:rPr>
              <a:t> </a:t>
            </a:r>
            <a:r>
              <a:rPr sz="1400" spc="-25" dirty="0">
                <a:solidFill>
                  <a:srgbClr val="001F5F"/>
                </a:solidFill>
                <a:latin typeface="Comic Sans MS"/>
                <a:cs typeface="Comic Sans MS"/>
              </a:rPr>
              <a:t>hat</a:t>
            </a:r>
            <a:endParaRPr sz="1400" dirty="0">
              <a:latin typeface="Comic Sans MS"/>
              <a:cs typeface="Comic Sans MS"/>
            </a:endParaRPr>
          </a:p>
        </p:txBody>
      </p:sp>
      <p:sp>
        <p:nvSpPr>
          <p:cNvPr id="13" name="object 13"/>
          <p:cNvSpPr txBox="1"/>
          <p:nvPr/>
        </p:nvSpPr>
        <p:spPr>
          <a:xfrm>
            <a:off x="8939530" y="5899810"/>
            <a:ext cx="2488565" cy="659155"/>
          </a:xfrm>
          <a:prstGeom prst="rect">
            <a:avLst/>
          </a:prstGeom>
        </p:spPr>
        <p:txBody>
          <a:bodyPr vert="horz" wrap="square" lIns="0" tIns="12700" rIns="0" bIns="0" rtlCol="0">
            <a:spAutoFit/>
          </a:bodyPr>
          <a:lstStyle/>
          <a:p>
            <a:pPr marL="12700">
              <a:lnSpc>
                <a:spcPct val="100000"/>
              </a:lnSpc>
              <a:spcBef>
                <a:spcPts val="100"/>
              </a:spcBef>
            </a:pPr>
            <a:r>
              <a:rPr sz="1400" dirty="0">
                <a:solidFill>
                  <a:srgbClr val="001F5F"/>
                </a:solidFill>
                <a:latin typeface="Comic Sans MS"/>
                <a:cs typeface="Comic Sans MS"/>
              </a:rPr>
              <a:t>Please</a:t>
            </a:r>
            <a:r>
              <a:rPr sz="1400" spc="-15" dirty="0">
                <a:solidFill>
                  <a:srgbClr val="001F5F"/>
                </a:solidFill>
                <a:latin typeface="Comic Sans MS"/>
                <a:cs typeface="Comic Sans MS"/>
              </a:rPr>
              <a:t> </a:t>
            </a:r>
            <a:r>
              <a:rPr sz="1400" dirty="0">
                <a:solidFill>
                  <a:srgbClr val="001F5F"/>
                </a:solidFill>
                <a:latin typeface="Comic Sans MS"/>
                <a:cs typeface="Comic Sans MS"/>
              </a:rPr>
              <a:t>label</a:t>
            </a:r>
            <a:r>
              <a:rPr sz="1400" spc="-20" dirty="0">
                <a:solidFill>
                  <a:srgbClr val="001F5F"/>
                </a:solidFill>
                <a:latin typeface="Comic Sans MS"/>
                <a:cs typeface="Comic Sans MS"/>
              </a:rPr>
              <a:t> </a:t>
            </a:r>
            <a:r>
              <a:rPr sz="1400" dirty="0">
                <a:solidFill>
                  <a:srgbClr val="001F5F"/>
                </a:solidFill>
                <a:latin typeface="Comic Sans MS"/>
                <a:cs typeface="Comic Sans MS"/>
              </a:rPr>
              <a:t>all</a:t>
            </a:r>
            <a:r>
              <a:rPr sz="1400" spc="-25" dirty="0">
                <a:solidFill>
                  <a:srgbClr val="001F5F"/>
                </a:solidFill>
                <a:latin typeface="Comic Sans MS"/>
                <a:cs typeface="Comic Sans MS"/>
              </a:rPr>
              <a:t> </a:t>
            </a:r>
            <a:r>
              <a:rPr sz="1400" dirty="0">
                <a:solidFill>
                  <a:srgbClr val="001F5F"/>
                </a:solidFill>
                <a:latin typeface="Comic Sans MS"/>
                <a:cs typeface="Comic Sans MS"/>
              </a:rPr>
              <a:t>clothes</a:t>
            </a:r>
            <a:r>
              <a:rPr sz="1400" spc="-25" dirty="0">
                <a:solidFill>
                  <a:srgbClr val="001F5F"/>
                </a:solidFill>
                <a:latin typeface="Comic Sans MS"/>
                <a:cs typeface="Comic Sans MS"/>
              </a:rPr>
              <a:t> </a:t>
            </a:r>
            <a:r>
              <a:rPr sz="1400" dirty="0">
                <a:solidFill>
                  <a:srgbClr val="001F5F"/>
                </a:solidFill>
                <a:latin typeface="Comic Sans MS"/>
                <a:cs typeface="Comic Sans MS"/>
              </a:rPr>
              <a:t>clearly</a:t>
            </a:r>
            <a:r>
              <a:rPr sz="1400" spc="-25" dirty="0">
                <a:solidFill>
                  <a:srgbClr val="001F5F"/>
                </a:solidFill>
                <a:latin typeface="Comic Sans MS"/>
                <a:cs typeface="Comic Sans MS"/>
              </a:rPr>
              <a:t> </a:t>
            </a:r>
            <a:r>
              <a:rPr sz="1400" spc="-20" dirty="0">
                <a:solidFill>
                  <a:srgbClr val="001F5F"/>
                </a:solidFill>
                <a:latin typeface="Comic Sans MS"/>
                <a:cs typeface="Comic Sans MS"/>
              </a:rPr>
              <a:t>with</a:t>
            </a:r>
            <a:endParaRPr sz="1400" dirty="0">
              <a:latin typeface="Comic Sans MS"/>
              <a:cs typeface="Comic Sans MS"/>
            </a:endParaRPr>
          </a:p>
          <a:p>
            <a:pPr marL="12700">
              <a:lnSpc>
                <a:spcPct val="100000"/>
              </a:lnSpc>
            </a:pPr>
            <a:r>
              <a:rPr sz="1400" dirty="0">
                <a:solidFill>
                  <a:srgbClr val="001F5F"/>
                </a:solidFill>
                <a:latin typeface="Comic Sans MS"/>
                <a:cs typeface="Comic Sans MS"/>
              </a:rPr>
              <a:t>your</a:t>
            </a:r>
            <a:r>
              <a:rPr sz="1400" spc="-20" dirty="0">
                <a:solidFill>
                  <a:srgbClr val="001F5F"/>
                </a:solidFill>
                <a:latin typeface="Comic Sans MS"/>
                <a:cs typeface="Comic Sans MS"/>
              </a:rPr>
              <a:t> </a:t>
            </a:r>
            <a:r>
              <a:rPr sz="1400" dirty="0">
                <a:solidFill>
                  <a:srgbClr val="001F5F"/>
                </a:solidFill>
                <a:latin typeface="Comic Sans MS"/>
                <a:cs typeface="Comic Sans MS"/>
              </a:rPr>
              <a:t>child’s</a:t>
            </a:r>
            <a:r>
              <a:rPr sz="1400" spc="-20" dirty="0">
                <a:solidFill>
                  <a:srgbClr val="001F5F"/>
                </a:solidFill>
                <a:latin typeface="Comic Sans MS"/>
                <a:cs typeface="Comic Sans MS"/>
              </a:rPr>
              <a:t> </a:t>
            </a:r>
            <a:r>
              <a:rPr sz="1400" spc="-10" dirty="0">
                <a:solidFill>
                  <a:srgbClr val="001F5F"/>
                </a:solidFill>
                <a:latin typeface="Comic Sans MS"/>
                <a:cs typeface="Comic Sans MS"/>
              </a:rPr>
              <a:t>name.</a:t>
            </a:r>
            <a:endParaRPr sz="1400" dirty="0">
              <a:latin typeface="Comic Sans MS"/>
              <a:cs typeface="Comic Sans MS"/>
            </a:endParaRPr>
          </a:p>
        </p:txBody>
      </p:sp>
      <p:pic>
        <p:nvPicPr>
          <p:cNvPr id="14" name="object 14"/>
          <p:cNvPicPr/>
          <p:nvPr/>
        </p:nvPicPr>
        <p:blipFill>
          <a:blip r:embed="rId3" cstate="print"/>
          <a:stretch>
            <a:fillRect/>
          </a:stretch>
        </p:blipFill>
        <p:spPr>
          <a:xfrm>
            <a:off x="2047086" y="2354452"/>
            <a:ext cx="1856232" cy="1600200"/>
          </a:xfrm>
          <a:prstGeom prst="rect">
            <a:avLst/>
          </a:prstGeom>
        </p:spPr>
      </p:pic>
      <p:pic>
        <p:nvPicPr>
          <p:cNvPr id="16" name="object 4">
            <a:extLst>
              <a:ext uri="{FF2B5EF4-FFF2-40B4-BE49-F238E27FC236}">
                <a16:creationId xmlns:a16="http://schemas.microsoft.com/office/drawing/2014/main" id="{38E3CFF3-B5DA-4441-A55F-8E16760E6B7B}"/>
              </a:ext>
            </a:extLst>
          </p:cNvPr>
          <p:cNvPicPr/>
          <p:nvPr/>
        </p:nvPicPr>
        <p:blipFill>
          <a:blip r:embed="rId2" cstate="print"/>
          <a:stretch>
            <a:fillRect/>
          </a:stretch>
        </p:blipFill>
        <p:spPr>
          <a:xfrm rot="10800000">
            <a:off x="0" y="5721038"/>
            <a:ext cx="5479465" cy="1136962"/>
          </a:xfrm>
          <a:prstGeom prst="rect">
            <a:avLst/>
          </a:prstGeom>
        </p:spPr>
      </p:pic>
      <p:sp>
        <p:nvSpPr>
          <p:cNvPr id="18" name="object 8">
            <a:extLst>
              <a:ext uri="{FF2B5EF4-FFF2-40B4-BE49-F238E27FC236}">
                <a16:creationId xmlns:a16="http://schemas.microsoft.com/office/drawing/2014/main" id="{B4BFF450-B55F-42C6-A6FE-152D2D3FF365}"/>
              </a:ext>
            </a:extLst>
          </p:cNvPr>
          <p:cNvSpPr txBox="1"/>
          <p:nvPr/>
        </p:nvSpPr>
        <p:spPr>
          <a:xfrm>
            <a:off x="4987341" y="4278472"/>
            <a:ext cx="2952115" cy="2382704"/>
          </a:xfrm>
          <a:prstGeom prst="rect">
            <a:avLst/>
          </a:prstGeom>
        </p:spPr>
        <p:txBody>
          <a:bodyPr vert="horz" wrap="square" lIns="0" tIns="12700" rIns="0" bIns="0" rtlCol="0">
            <a:spAutoFit/>
          </a:bodyPr>
          <a:lstStyle/>
          <a:p>
            <a:pPr marL="12700">
              <a:lnSpc>
                <a:spcPct val="100000"/>
              </a:lnSpc>
              <a:spcBef>
                <a:spcPts val="100"/>
              </a:spcBef>
            </a:pPr>
            <a:r>
              <a:rPr sz="1400" b="1" u="sng" spc="-10" dirty="0">
                <a:solidFill>
                  <a:srgbClr val="001F5F"/>
                </a:solidFill>
                <a:uFill>
                  <a:solidFill>
                    <a:srgbClr val="001F5F"/>
                  </a:solidFill>
                </a:uFill>
                <a:latin typeface="Comic Sans MS"/>
                <a:cs typeface="Comic Sans MS"/>
              </a:rPr>
              <a:t>PSHE</a:t>
            </a:r>
            <a:endParaRPr sz="1400" dirty="0">
              <a:latin typeface="Comic Sans MS"/>
              <a:cs typeface="Comic Sans MS"/>
            </a:endParaRPr>
          </a:p>
          <a:p>
            <a:pPr marL="12700" marR="5080" algn="just">
              <a:lnSpc>
                <a:spcPct val="100000"/>
              </a:lnSpc>
            </a:pPr>
            <a:r>
              <a:rPr sz="1400" dirty="0">
                <a:solidFill>
                  <a:srgbClr val="001F5F"/>
                </a:solidFill>
                <a:latin typeface="Comic Sans MS"/>
                <a:cs typeface="Comic Sans MS"/>
              </a:rPr>
              <a:t>In</a:t>
            </a:r>
            <a:r>
              <a:rPr sz="1400" spc="204" dirty="0">
                <a:solidFill>
                  <a:srgbClr val="001F5F"/>
                </a:solidFill>
                <a:latin typeface="Comic Sans MS"/>
                <a:cs typeface="Comic Sans MS"/>
              </a:rPr>
              <a:t>  </a:t>
            </a:r>
            <a:r>
              <a:rPr sz="1400" dirty="0">
                <a:solidFill>
                  <a:srgbClr val="001F5F"/>
                </a:solidFill>
                <a:latin typeface="Comic Sans MS"/>
                <a:cs typeface="Comic Sans MS"/>
              </a:rPr>
              <a:t>PSHE,</a:t>
            </a:r>
            <a:r>
              <a:rPr sz="1400" spc="215" dirty="0">
                <a:solidFill>
                  <a:srgbClr val="001F5F"/>
                </a:solidFill>
                <a:latin typeface="Comic Sans MS"/>
                <a:cs typeface="Comic Sans MS"/>
              </a:rPr>
              <a:t>  </a:t>
            </a:r>
            <a:r>
              <a:rPr sz="1400" dirty="0">
                <a:solidFill>
                  <a:srgbClr val="001F5F"/>
                </a:solidFill>
                <a:latin typeface="Comic Sans MS"/>
                <a:cs typeface="Comic Sans MS"/>
              </a:rPr>
              <a:t>we</a:t>
            </a:r>
            <a:r>
              <a:rPr sz="1400" spc="215" dirty="0">
                <a:solidFill>
                  <a:srgbClr val="001F5F"/>
                </a:solidFill>
                <a:latin typeface="Comic Sans MS"/>
                <a:cs typeface="Comic Sans MS"/>
              </a:rPr>
              <a:t>  </a:t>
            </a:r>
            <a:r>
              <a:rPr sz="1400" dirty="0">
                <a:solidFill>
                  <a:srgbClr val="001F5F"/>
                </a:solidFill>
                <a:latin typeface="Comic Sans MS"/>
                <a:cs typeface="Comic Sans MS"/>
              </a:rPr>
              <a:t>will</a:t>
            </a:r>
            <a:r>
              <a:rPr sz="1400" spc="210" dirty="0">
                <a:solidFill>
                  <a:srgbClr val="001F5F"/>
                </a:solidFill>
                <a:latin typeface="Comic Sans MS"/>
                <a:cs typeface="Comic Sans MS"/>
              </a:rPr>
              <a:t>  </a:t>
            </a:r>
            <a:r>
              <a:rPr sz="1400" dirty="0">
                <a:solidFill>
                  <a:srgbClr val="001F5F"/>
                </a:solidFill>
                <a:latin typeface="Comic Sans MS"/>
                <a:cs typeface="Comic Sans MS"/>
              </a:rPr>
              <a:t>be</a:t>
            </a:r>
            <a:r>
              <a:rPr sz="1400" spc="215" dirty="0">
                <a:solidFill>
                  <a:srgbClr val="001F5F"/>
                </a:solidFill>
                <a:latin typeface="Comic Sans MS"/>
                <a:cs typeface="Comic Sans MS"/>
              </a:rPr>
              <a:t>  </a:t>
            </a:r>
            <a:r>
              <a:rPr sz="1400" dirty="0">
                <a:solidFill>
                  <a:srgbClr val="001F5F"/>
                </a:solidFill>
                <a:latin typeface="Comic Sans MS"/>
                <a:cs typeface="Comic Sans MS"/>
              </a:rPr>
              <a:t>focusing</a:t>
            </a:r>
            <a:r>
              <a:rPr sz="1400" spc="210" dirty="0">
                <a:solidFill>
                  <a:srgbClr val="001F5F"/>
                </a:solidFill>
                <a:latin typeface="Comic Sans MS"/>
                <a:cs typeface="Comic Sans MS"/>
              </a:rPr>
              <a:t>  </a:t>
            </a:r>
            <a:r>
              <a:rPr sz="1400" spc="-25" dirty="0">
                <a:solidFill>
                  <a:srgbClr val="001F5F"/>
                </a:solidFill>
                <a:latin typeface="Comic Sans MS"/>
                <a:cs typeface="Comic Sans MS"/>
              </a:rPr>
              <a:t>on </a:t>
            </a:r>
            <a:r>
              <a:rPr sz="1400" dirty="0">
                <a:solidFill>
                  <a:srgbClr val="001F5F"/>
                </a:solidFill>
                <a:latin typeface="Comic Sans MS"/>
                <a:cs typeface="Comic Sans MS"/>
              </a:rPr>
              <a:t>transition.</a:t>
            </a:r>
            <a:r>
              <a:rPr sz="1400" spc="204" dirty="0">
                <a:solidFill>
                  <a:srgbClr val="001F5F"/>
                </a:solidFill>
                <a:latin typeface="Comic Sans MS"/>
                <a:cs typeface="Comic Sans MS"/>
              </a:rPr>
              <a:t> </a:t>
            </a:r>
            <a:r>
              <a:rPr sz="1400" dirty="0">
                <a:solidFill>
                  <a:srgbClr val="001F5F"/>
                </a:solidFill>
                <a:latin typeface="Comic Sans MS"/>
                <a:cs typeface="Comic Sans MS"/>
              </a:rPr>
              <a:t>The</a:t>
            </a:r>
            <a:r>
              <a:rPr sz="1400" spc="210" dirty="0">
                <a:solidFill>
                  <a:srgbClr val="001F5F"/>
                </a:solidFill>
                <a:latin typeface="Comic Sans MS"/>
                <a:cs typeface="Comic Sans MS"/>
              </a:rPr>
              <a:t> </a:t>
            </a:r>
            <a:r>
              <a:rPr sz="1400" dirty="0">
                <a:solidFill>
                  <a:srgbClr val="001F5F"/>
                </a:solidFill>
                <a:latin typeface="Comic Sans MS"/>
                <a:cs typeface="Comic Sans MS"/>
              </a:rPr>
              <a:t>children</a:t>
            </a:r>
            <a:r>
              <a:rPr sz="1400" spc="204" dirty="0">
                <a:solidFill>
                  <a:srgbClr val="001F5F"/>
                </a:solidFill>
                <a:latin typeface="Comic Sans MS"/>
                <a:cs typeface="Comic Sans MS"/>
              </a:rPr>
              <a:t> </a:t>
            </a:r>
            <a:r>
              <a:rPr sz="1400" dirty="0">
                <a:solidFill>
                  <a:srgbClr val="001F5F"/>
                </a:solidFill>
                <a:latin typeface="Comic Sans MS"/>
                <a:cs typeface="Comic Sans MS"/>
              </a:rPr>
              <a:t>will</a:t>
            </a:r>
            <a:r>
              <a:rPr sz="1400" spc="200" dirty="0">
                <a:solidFill>
                  <a:srgbClr val="001F5F"/>
                </a:solidFill>
                <a:latin typeface="Comic Sans MS"/>
                <a:cs typeface="Comic Sans MS"/>
              </a:rPr>
              <a:t> </a:t>
            </a:r>
            <a:r>
              <a:rPr sz="1400" dirty="0">
                <a:solidFill>
                  <a:srgbClr val="001F5F"/>
                </a:solidFill>
                <a:latin typeface="Comic Sans MS"/>
                <a:cs typeface="Comic Sans MS"/>
              </a:rPr>
              <a:t>be</a:t>
            </a:r>
            <a:r>
              <a:rPr sz="1400" spc="210" dirty="0">
                <a:solidFill>
                  <a:srgbClr val="001F5F"/>
                </a:solidFill>
                <a:latin typeface="Comic Sans MS"/>
                <a:cs typeface="Comic Sans MS"/>
              </a:rPr>
              <a:t> </a:t>
            </a:r>
            <a:r>
              <a:rPr sz="1400" spc="-10" dirty="0">
                <a:solidFill>
                  <a:srgbClr val="001F5F"/>
                </a:solidFill>
                <a:latin typeface="Comic Sans MS"/>
                <a:cs typeface="Comic Sans MS"/>
              </a:rPr>
              <a:t>learning </a:t>
            </a:r>
            <a:r>
              <a:rPr sz="1400" dirty="0">
                <a:solidFill>
                  <a:srgbClr val="001F5F"/>
                </a:solidFill>
                <a:latin typeface="Comic Sans MS"/>
                <a:cs typeface="Comic Sans MS"/>
              </a:rPr>
              <a:t>about</a:t>
            </a:r>
            <a:r>
              <a:rPr sz="1400" spc="185" dirty="0">
                <a:solidFill>
                  <a:srgbClr val="001F5F"/>
                </a:solidFill>
                <a:latin typeface="Comic Sans MS"/>
                <a:cs typeface="Comic Sans MS"/>
              </a:rPr>
              <a:t> </a:t>
            </a:r>
            <a:r>
              <a:rPr sz="1400" dirty="0">
                <a:solidFill>
                  <a:srgbClr val="001F5F"/>
                </a:solidFill>
                <a:latin typeface="Comic Sans MS"/>
                <a:cs typeface="Comic Sans MS"/>
              </a:rPr>
              <a:t>what</a:t>
            </a:r>
            <a:r>
              <a:rPr sz="1400" spc="190" dirty="0">
                <a:solidFill>
                  <a:srgbClr val="001F5F"/>
                </a:solidFill>
                <a:latin typeface="Comic Sans MS"/>
                <a:cs typeface="Comic Sans MS"/>
              </a:rPr>
              <a:t> </a:t>
            </a:r>
            <a:r>
              <a:rPr sz="1400" dirty="0">
                <a:solidFill>
                  <a:srgbClr val="001F5F"/>
                </a:solidFill>
                <a:latin typeface="Comic Sans MS"/>
                <a:cs typeface="Comic Sans MS"/>
              </a:rPr>
              <a:t>happens</a:t>
            </a:r>
            <a:r>
              <a:rPr sz="1400" spc="185" dirty="0">
                <a:solidFill>
                  <a:srgbClr val="001F5F"/>
                </a:solidFill>
                <a:latin typeface="Comic Sans MS"/>
                <a:cs typeface="Comic Sans MS"/>
              </a:rPr>
              <a:t> </a:t>
            </a:r>
            <a:r>
              <a:rPr sz="1400" dirty="0">
                <a:solidFill>
                  <a:srgbClr val="001F5F"/>
                </a:solidFill>
                <a:latin typeface="Comic Sans MS"/>
                <a:cs typeface="Comic Sans MS"/>
              </a:rPr>
              <a:t>when</a:t>
            </a:r>
            <a:r>
              <a:rPr sz="1400" spc="185" dirty="0">
                <a:solidFill>
                  <a:srgbClr val="001F5F"/>
                </a:solidFill>
                <a:latin typeface="Comic Sans MS"/>
                <a:cs typeface="Comic Sans MS"/>
              </a:rPr>
              <a:t> </a:t>
            </a:r>
            <a:r>
              <a:rPr sz="1400" dirty="0">
                <a:solidFill>
                  <a:srgbClr val="001F5F"/>
                </a:solidFill>
                <a:latin typeface="Comic Sans MS"/>
                <a:cs typeface="Comic Sans MS"/>
              </a:rPr>
              <a:t>they</a:t>
            </a:r>
            <a:r>
              <a:rPr sz="1400" spc="185" dirty="0">
                <a:solidFill>
                  <a:srgbClr val="001F5F"/>
                </a:solidFill>
                <a:latin typeface="Comic Sans MS"/>
                <a:cs typeface="Comic Sans MS"/>
              </a:rPr>
              <a:t> </a:t>
            </a:r>
            <a:r>
              <a:rPr sz="1400" dirty="0">
                <a:solidFill>
                  <a:srgbClr val="001F5F"/>
                </a:solidFill>
                <a:latin typeface="Comic Sans MS"/>
                <a:cs typeface="Comic Sans MS"/>
              </a:rPr>
              <a:t>move</a:t>
            </a:r>
            <a:r>
              <a:rPr sz="1400" spc="195" dirty="0">
                <a:solidFill>
                  <a:srgbClr val="001F5F"/>
                </a:solidFill>
                <a:latin typeface="Comic Sans MS"/>
                <a:cs typeface="Comic Sans MS"/>
              </a:rPr>
              <a:t> </a:t>
            </a:r>
            <a:r>
              <a:rPr sz="1400" spc="-25" dirty="0">
                <a:solidFill>
                  <a:srgbClr val="001F5F"/>
                </a:solidFill>
                <a:latin typeface="Comic Sans MS"/>
                <a:cs typeface="Comic Sans MS"/>
              </a:rPr>
              <a:t>to </a:t>
            </a:r>
            <a:r>
              <a:rPr sz="1400" dirty="0">
                <a:solidFill>
                  <a:srgbClr val="001F5F"/>
                </a:solidFill>
                <a:latin typeface="Comic Sans MS"/>
                <a:cs typeface="Comic Sans MS"/>
              </a:rPr>
              <a:t>Year</a:t>
            </a:r>
            <a:r>
              <a:rPr sz="1400" spc="145" dirty="0">
                <a:solidFill>
                  <a:srgbClr val="001F5F"/>
                </a:solidFill>
                <a:latin typeface="Comic Sans MS"/>
                <a:cs typeface="Comic Sans MS"/>
              </a:rPr>
              <a:t>  </a:t>
            </a:r>
            <a:r>
              <a:rPr sz="1400" dirty="0">
                <a:solidFill>
                  <a:srgbClr val="001F5F"/>
                </a:solidFill>
                <a:latin typeface="Comic Sans MS"/>
                <a:cs typeface="Comic Sans MS"/>
              </a:rPr>
              <a:t>2,</a:t>
            </a:r>
            <a:r>
              <a:rPr sz="1400" spc="150" dirty="0">
                <a:solidFill>
                  <a:srgbClr val="001F5F"/>
                </a:solidFill>
                <a:latin typeface="Comic Sans MS"/>
                <a:cs typeface="Comic Sans MS"/>
              </a:rPr>
              <a:t>  </a:t>
            </a:r>
            <a:r>
              <a:rPr sz="1400" dirty="0">
                <a:solidFill>
                  <a:srgbClr val="001F5F"/>
                </a:solidFill>
                <a:latin typeface="Comic Sans MS"/>
                <a:cs typeface="Comic Sans MS"/>
              </a:rPr>
              <a:t>where</a:t>
            </a:r>
            <a:r>
              <a:rPr sz="1400" spc="140" dirty="0">
                <a:solidFill>
                  <a:srgbClr val="001F5F"/>
                </a:solidFill>
                <a:latin typeface="Comic Sans MS"/>
                <a:cs typeface="Comic Sans MS"/>
              </a:rPr>
              <a:t>  </a:t>
            </a:r>
            <a:r>
              <a:rPr sz="1400" dirty="0">
                <a:solidFill>
                  <a:srgbClr val="001F5F"/>
                </a:solidFill>
                <a:latin typeface="Comic Sans MS"/>
                <a:cs typeface="Comic Sans MS"/>
              </a:rPr>
              <a:t>they</a:t>
            </a:r>
            <a:r>
              <a:rPr sz="1400" spc="145" dirty="0">
                <a:solidFill>
                  <a:srgbClr val="001F5F"/>
                </a:solidFill>
                <a:latin typeface="Comic Sans MS"/>
                <a:cs typeface="Comic Sans MS"/>
              </a:rPr>
              <a:t>  </a:t>
            </a:r>
            <a:r>
              <a:rPr sz="1400" dirty="0">
                <a:solidFill>
                  <a:srgbClr val="001F5F"/>
                </a:solidFill>
                <a:latin typeface="Comic Sans MS"/>
                <a:cs typeface="Comic Sans MS"/>
              </a:rPr>
              <a:t>will</a:t>
            </a:r>
            <a:r>
              <a:rPr sz="1400" spc="145" dirty="0">
                <a:solidFill>
                  <a:srgbClr val="001F5F"/>
                </a:solidFill>
                <a:latin typeface="Comic Sans MS"/>
                <a:cs typeface="Comic Sans MS"/>
              </a:rPr>
              <a:t>  </a:t>
            </a:r>
            <a:r>
              <a:rPr sz="1400" dirty="0">
                <a:solidFill>
                  <a:srgbClr val="001F5F"/>
                </a:solidFill>
                <a:latin typeface="Comic Sans MS"/>
                <a:cs typeface="Comic Sans MS"/>
              </a:rPr>
              <a:t>keep</a:t>
            </a:r>
            <a:r>
              <a:rPr sz="1400" spc="145" dirty="0">
                <a:solidFill>
                  <a:srgbClr val="001F5F"/>
                </a:solidFill>
                <a:latin typeface="Comic Sans MS"/>
                <a:cs typeface="Comic Sans MS"/>
              </a:rPr>
              <a:t>  </a:t>
            </a:r>
            <a:r>
              <a:rPr sz="1400" spc="-10" dirty="0">
                <a:solidFill>
                  <a:srgbClr val="001F5F"/>
                </a:solidFill>
                <a:latin typeface="Comic Sans MS"/>
                <a:cs typeface="Comic Sans MS"/>
              </a:rPr>
              <a:t>their </a:t>
            </a:r>
            <a:r>
              <a:rPr sz="1400" dirty="0">
                <a:solidFill>
                  <a:srgbClr val="001F5F"/>
                </a:solidFill>
                <a:latin typeface="Comic Sans MS"/>
                <a:cs typeface="Comic Sans MS"/>
              </a:rPr>
              <a:t>belongings,</a:t>
            </a:r>
            <a:r>
              <a:rPr sz="1400" spc="30" dirty="0">
                <a:solidFill>
                  <a:srgbClr val="001F5F"/>
                </a:solidFill>
                <a:latin typeface="Comic Sans MS"/>
                <a:cs typeface="Comic Sans MS"/>
              </a:rPr>
              <a:t> </a:t>
            </a:r>
            <a:r>
              <a:rPr sz="1400" dirty="0">
                <a:solidFill>
                  <a:srgbClr val="001F5F"/>
                </a:solidFill>
                <a:latin typeface="Comic Sans MS"/>
                <a:cs typeface="Comic Sans MS"/>
              </a:rPr>
              <a:t>who</a:t>
            </a:r>
            <a:r>
              <a:rPr sz="1400" spc="30" dirty="0">
                <a:solidFill>
                  <a:srgbClr val="001F5F"/>
                </a:solidFill>
                <a:latin typeface="Comic Sans MS"/>
                <a:cs typeface="Comic Sans MS"/>
              </a:rPr>
              <a:t> </a:t>
            </a:r>
            <a:r>
              <a:rPr sz="1400" dirty="0">
                <a:solidFill>
                  <a:srgbClr val="001F5F"/>
                </a:solidFill>
                <a:latin typeface="Comic Sans MS"/>
                <a:cs typeface="Comic Sans MS"/>
              </a:rPr>
              <a:t>their</a:t>
            </a:r>
            <a:r>
              <a:rPr sz="1400" spc="25" dirty="0">
                <a:solidFill>
                  <a:srgbClr val="001F5F"/>
                </a:solidFill>
                <a:latin typeface="Comic Sans MS"/>
                <a:cs typeface="Comic Sans MS"/>
              </a:rPr>
              <a:t> </a:t>
            </a:r>
            <a:r>
              <a:rPr sz="1400" dirty="0">
                <a:solidFill>
                  <a:srgbClr val="001F5F"/>
                </a:solidFill>
                <a:latin typeface="Comic Sans MS"/>
                <a:cs typeface="Comic Sans MS"/>
              </a:rPr>
              <a:t>teacher</a:t>
            </a:r>
            <a:r>
              <a:rPr sz="1400" spc="35" dirty="0">
                <a:solidFill>
                  <a:srgbClr val="001F5F"/>
                </a:solidFill>
                <a:latin typeface="Comic Sans MS"/>
                <a:cs typeface="Comic Sans MS"/>
              </a:rPr>
              <a:t> </a:t>
            </a:r>
            <a:r>
              <a:rPr sz="1400" dirty="0">
                <a:solidFill>
                  <a:srgbClr val="001F5F"/>
                </a:solidFill>
                <a:latin typeface="Comic Sans MS"/>
                <a:cs typeface="Comic Sans MS"/>
              </a:rPr>
              <a:t>will</a:t>
            </a:r>
            <a:r>
              <a:rPr sz="1400" spc="20" dirty="0">
                <a:solidFill>
                  <a:srgbClr val="001F5F"/>
                </a:solidFill>
                <a:latin typeface="Comic Sans MS"/>
                <a:cs typeface="Comic Sans MS"/>
              </a:rPr>
              <a:t> </a:t>
            </a:r>
            <a:r>
              <a:rPr sz="1400" dirty="0">
                <a:solidFill>
                  <a:srgbClr val="001F5F"/>
                </a:solidFill>
                <a:latin typeface="Comic Sans MS"/>
                <a:cs typeface="Comic Sans MS"/>
              </a:rPr>
              <a:t>be</a:t>
            </a:r>
            <a:r>
              <a:rPr sz="1400" spc="25" dirty="0">
                <a:solidFill>
                  <a:srgbClr val="001F5F"/>
                </a:solidFill>
                <a:latin typeface="Comic Sans MS"/>
                <a:cs typeface="Comic Sans MS"/>
              </a:rPr>
              <a:t> </a:t>
            </a:r>
            <a:r>
              <a:rPr sz="1400" spc="-25" dirty="0">
                <a:solidFill>
                  <a:srgbClr val="001F5F"/>
                </a:solidFill>
                <a:latin typeface="Comic Sans MS"/>
                <a:cs typeface="Comic Sans MS"/>
              </a:rPr>
              <a:t>and </a:t>
            </a:r>
            <a:r>
              <a:rPr sz="1400" dirty="0">
                <a:solidFill>
                  <a:srgbClr val="001F5F"/>
                </a:solidFill>
                <a:latin typeface="Comic Sans MS"/>
                <a:cs typeface="Comic Sans MS"/>
              </a:rPr>
              <a:t>they</a:t>
            </a:r>
            <a:r>
              <a:rPr sz="1400" spc="470" dirty="0">
                <a:solidFill>
                  <a:srgbClr val="001F5F"/>
                </a:solidFill>
                <a:latin typeface="Comic Sans MS"/>
                <a:cs typeface="Comic Sans MS"/>
              </a:rPr>
              <a:t> </a:t>
            </a:r>
            <a:r>
              <a:rPr sz="1400" dirty="0">
                <a:solidFill>
                  <a:srgbClr val="001F5F"/>
                </a:solidFill>
                <a:latin typeface="Comic Sans MS"/>
                <a:cs typeface="Comic Sans MS"/>
              </a:rPr>
              <a:t>will</a:t>
            </a:r>
            <a:r>
              <a:rPr sz="1400" spc="465" dirty="0">
                <a:solidFill>
                  <a:srgbClr val="001F5F"/>
                </a:solidFill>
                <a:latin typeface="Comic Sans MS"/>
                <a:cs typeface="Comic Sans MS"/>
              </a:rPr>
              <a:t> </a:t>
            </a:r>
            <a:r>
              <a:rPr sz="1400" dirty="0">
                <a:solidFill>
                  <a:srgbClr val="001F5F"/>
                </a:solidFill>
                <a:latin typeface="Comic Sans MS"/>
                <a:cs typeface="Comic Sans MS"/>
              </a:rPr>
              <a:t>be</a:t>
            </a:r>
            <a:r>
              <a:rPr sz="1400" spc="470" dirty="0">
                <a:solidFill>
                  <a:srgbClr val="001F5F"/>
                </a:solidFill>
                <a:latin typeface="Comic Sans MS"/>
                <a:cs typeface="Comic Sans MS"/>
              </a:rPr>
              <a:t> </a:t>
            </a:r>
            <a:r>
              <a:rPr sz="1400" dirty="0">
                <a:solidFill>
                  <a:srgbClr val="001F5F"/>
                </a:solidFill>
                <a:latin typeface="Comic Sans MS"/>
                <a:cs typeface="Comic Sans MS"/>
              </a:rPr>
              <a:t>setting</a:t>
            </a:r>
            <a:r>
              <a:rPr sz="1400" spc="480" dirty="0">
                <a:solidFill>
                  <a:srgbClr val="001F5F"/>
                </a:solidFill>
                <a:latin typeface="Comic Sans MS"/>
                <a:cs typeface="Comic Sans MS"/>
              </a:rPr>
              <a:t> </a:t>
            </a:r>
            <a:r>
              <a:rPr sz="1400" dirty="0">
                <a:solidFill>
                  <a:srgbClr val="001F5F"/>
                </a:solidFill>
                <a:latin typeface="Comic Sans MS"/>
                <a:cs typeface="Comic Sans MS"/>
              </a:rPr>
              <a:t>themselves</a:t>
            </a:r>
            <a:r>
              <a:rPr sz="1400" spc="475" dirty="0">
                <a:solidFill>
                  <a:srgbClr val="001F5F"/>
                </a:solidFill>
                <a:latin typeface="Comic Sans MS"/>
                <a:cs typeface="Comic Sans MS"/>
              </a:rPr>
              <a:t> </a:t>
            </a:r>
            <a:r>
              <a:rPr sz="1400" spc="-20" dirty="0">
                <a:solidFill>
                  <a:srgbClr val="001F5F"/>
                </a:solidFill>
                <a:latin typeface="Comic Sans MS"/>
                <a:cs typeface="Comic Sans MS"/>
              </a:rPr>
              <a:t>some </a:t>
            </a:r>
            <a:r>
              <a:rPr sz="1400" dirty="0">
                <a:solidFill>
                  <a:srgbClr val="001F5F"/>
                </a:solidFill>
                <a:latin typeface="Comic Sans MS"/>
                <a:cs typeface="Comic Sans MS"/>
              </a:rPr>
              <a:t>targets</a:t>
            </a:r>
            <a:r>
              <a:rPr sz="1400" spc="30" dirty="0">
                <a:solidFill>
                  <a:srgbClr val="001F5F"/>
                </a:solidFill>
                <a:latin typeface="Comic Sans MS"/>
                <a:cs typeface="Comic Sans MS"/>
              </a:rPr>
              <a:t> </a:t>
            </a:r>
            <a:r>
              <a:rPr sz="1400" dirty="0">
                <a:solidFill>
                  <a:srgbClr val="001F5F"/>
                </a:solidFill>
                <a:latin typeface="Comic Sans MS"/>
                <a:cs typeface="Comic Sans MS"/>
              </a:rPr>
              <a:t>of</a:t>
            </a:r>
            <a:r>
              <a:rPr sz="1400" spc="50" dirty="0">
                <a:solidFill>
                  <a:srgbClr val="001F5F"/>
                </a:solidFill>
                <a:latin typeface="Comic Sans MS"/>
                <a:cs typeface="Comic Sans MS"/>
              </a:rPr>
              <a:t> </a:t>
            </a:r>
            <a:r>
              <a:rPr sz="1400" dirty="0">
                <a:solidFill>
                  <a:srgbClr val="001F5F"/>
                </a:solidFill>
                <a:latin typeface="Comic Sans MS"/>
                <a:cs typeface="Comic Sans MS"/>
              </a:rPr>
              <a:t>things</a:t>
            </a:r>
            <a:r>
              <a:rPr sz="1400" spc="45" dirty="0">
                <a:solidFill>
                  <a:srgbClr val="001F5F"/>
                </a:solidFill>
                <a:latin typeface="Comic Sans MS"/>
                <a:cs typeface="Comic Sans MS"/>
              </a:rPr>
              <a:t> </a:t>
            </a:r>
            <a:r>
              <a:rPr sz="1400" dirty="0">
                <a:solidFill>
                  <a:srgbClr val="001F5F"/>
                </a:solidFill>
                <a:latin typeface="Comic Sans MS"/>
                <a:cs typeface="Comic Sans MS"/>
              </a:rPr>
              <a:t>that</a:t>
            </a:r>
            <a:r>
              <a:rPr sz="1400" spc="40" dirty="0">
                <a:solidFill>
                  <a:srgbClr val="001F5F"/>
                </a:solidFill>
                <a:latin typeface="Comic Sans MS"/>
                <a:cs typeface="Comic Sans MS"/>
              </a:rPr>
              <a:t> </a:t>
            </a:r>
            <a:r>
              <a:rPr sz="1400" dirty="0">
                <a:solidFill>
                  <a:srgbClr val="001F5F"/>
                </a:solidFill>
                <a:latin typeface="Comic Sans MS"/>
                <a:cs typeface="Comic Sans MS"/>
              </a:rPr>
              <a:t>they</a:t>
            </a:r>
            <a:r>
              <a:rPr sz="1400" spc="45" dirty="0">
                <a:solidFill>
                  <a:srgbClr val="001F5F"/>
                </a:solidFill>
                <a:latin typeface="Comic Sans MS"/>
                <a:cs typeface="Comic Sans MS"/>
              </a:rPr>
              <a:t> </a:t>
            </a:r>
            <a:r>
              <a:rPr sz="1400" dirty="0">
                <a:solidFill>
                  <a:srgbClr val="001F5F"/>
                </a:solidFill>
                <a:latin typeface="Comic Sans MS"/>
                <a:cs typeface="Comic Sans MS"/>
              </a:rPr>
              <a:t>would</a:t>
            </a:r>
            <a:r>
              <a:rPr sz="1400" spc="50" dirty="0">
                <a:solidFill>
                  <a:srgbClr val="001F5F"/>
                </a:solidFill>
                <a:latin typeface="Comic Sans MS"/>
                <a:cs typeface="Comic Sans MS"/>
              </a:rPr>
              <a:t> </a:t>
            </a:r>
            <a:r>
              <a:rPr sz="1400" dirty="0">
                <a:solidFill>
                  <a:srgbClr val="001F5F"/>
                </a:solidFill>
                <a:latin typeface="Comic Sans MS"/>
                <a:cs typeface="Comic Sans MS"/>
              </a:rPr>
              <a:t>like</a:t>
            </a:r>
            <a:r>
              <a:rPr sz="1400" spc="40" dirty="0">
                <a:solidFill>
                  <a:srgbClr val="001F5F"/>
                </a:solidFill>
                <a:latin typeface="Comic Sans MS"/>
                <a:cs typeface="Comic Sans MS"/>
              </a:rPr>
              <a:t> </a:t>
            </a:r>
            <a:r>
              <a:rPr sz="1400" spc="-25" dirty="0">
                <a:solidFill>
                  <a:srgbClr val="001F5F"/>
                </a:solidFill>
                <a:latin typeface="Comic Sans MS"/>
                <a:cs typeface="Comic Sans MS"/>
              </a:rPr>
              <a:t>to </a:t>
            </a:r>
            <a:r>
              <a:rPr sz="1400" dirty="0">
                <a:solidFill>
                  <a:srgbClr val="001F5F"/>
                </a:solidFill>
                <a:latin typeface="Comic Sans MS"/>
                <a:cs typeface="Comic Sans MS"/>
              </a:rPr>
              <a:t>learn</a:t>
            </a:r>
            <a:r>
              <a:rPr sz="1400" spc="20" dirty="0">
                <a:solidFill>
                  <a:srgbClr val="001F5F"/>
                </a:solidFill>
                <a:latin typeface="Comic Sans MS"/>
                <a:cs typeface="Comic Sans MS"/>
              </a:rPr>
              <a:t> </a:t>
            </a:r>
            <a:r>
              <a:rPr sz="1400" dirty="0">
                <a:solidFill>
                  <a:srgbClr val="001F5F"/>
                </a:solidFill>
                <a:latin typeface="Comic Sans MS"/>
                <a:cs typeface="Comic Sans MS"/>
              </a:rPr>
              <a:t>or</a:t>
            </a:r>
            <a:r>
              <a:rPr sz="1400" spc="35" dirty="0">
                <a:solidFill>
                  <a:srgbClr val="001F5F"/>
                </a:solidFill>
                <a:latin typeface="Comic Sans MS"/>
                <a:cs typeface="Comic Sans MS"/>
              </a:rPr>
              <a:t> </a:t>
            </a:r>
            <a:r>
              <a:rPr sz="1400" dirty="0">
                <a:solidFill>
                  <a:srgbClr val="001F5F"/>
                </a:solidFill>
                <a:latin typeface="Comic Sans MS"/>
                <a:cs typeface="Comic Sans MS"/>
              </a:rPr>
              <a:t>a</a:t>
            </a:r>
            <a:r>
              <a:rPr sz="1400" spc="25" dirty="0">
                <a:solidFill>
                  <a:srgbClr val="001F5F"/>
                </a:solidFill>
                <a:latin typeface="Comic Sans MS"/>
                <a:cs typeface="Comic Sans MS"/>
              </a:rPr>
              <a:t> </a:t>
            </a:r>
            <a:r>
              <a:rPr sz="1400" dirty="0">
                <a:solidFill>
                  <a:srgbClr val="001F5F"/>
                </a:solidFill>
                <a:latin typeface="Comic Sans MS"/>
                <a:cs typeface="Comic Sans MS"/>
              </a:rPr>
              <a:t>skill</a:t>
            </a:r>
            <a:r>
              <a:rPr sz="1400" spc="20" dirty="0">
                <a:solidFill>
                  <a:srgbClr val="001F5F"/>
                </a:solidFill>
                <a:latin typeface="Comic Sans MS"/>
                <a:cs typeface="Comic Sans MS"/>
              </a:rPr>
              <a:t> </a:t>
            </a:r>
            <a:r>
              <a:rPr sz="1400" dirty="0">
                <a:solidFill>
                  <a:srgbClr val="001F5F"/>
                </a:solidFill>
                <a:latin typeface="Comic Sans MS"/>
                <a:cs typeface="Comic Sans MS"/>
              </a:rPr>
              <a:t>they</a:t>
            </a:r>
            <a:r>
              <a:rPr sz="1400" spc="25" dirty="0">
                <a:solidFill>
                  <a:srgbClr val="001F5F"/>
                </a:solidFill>
                <a:latin typeface="Comic Sans MS"/>
                <a:cs typeface="Comic Sans MS"/>
              </a:rPr>
              <a:t> </a:t>
            </a:r>
            <a:r>
              <a:rPr sz="1400" dirty="0">
                <a:solidFill>
                  <a:srgbClr val="001F5F"/>
                </a:solidFill>
                <a:latin typeface="Comic Sans MS"/>
                <a:cs typeface="Comic Sans MS"/>
              </a:rPr>
              <a:t>would</a:t>
            </a:r>
            <a:r>
              <a:rPr sz="1400" spc="30" dirty="0">
                <a:solidFill>
                  <a:srgbClr val="001F5F"/>
                </a:solidFill>
                <a:latin typeface="Comic Sans MS"/>
                <a:cs typeface="Comic Sans MS"/>
              </a:rPr>
              <a:t> </a:t>
            </a:r>
            <a:r>
              <a:rPr sz="1400" dirty="0">
                <a:solidFill>
                  <a:srgbClr val="001F5F"/>
                </a:solidFill>
                <a:latin typeface="Comic Sans MS"/>
                <a:cs typeface="Comic Sans MS"/>
              </a:rPr>
              <a:t>like</a:t>
            </a:r>
            <a:r>
              <a:rPr sz="1400" spc="20" dirty="0">
                <a:solidFill>
                  <a:srgbClr val="001F5F"/>
                </a:solidFill>
                <a:latin typeface="Comic Sans MS"/>
                <a:cs typeface="Comic Sans MS"/>
              </a:rPr>
              <a:t> </a:t>
            </a:r>
            <a:r>
              <a:rPr sz="1400" dirty="0">
                <a:solidFill>
                  <a:srgbClr val="001F5F"/>
                </a:solidFill>
                <a:latin typeface="Comic Sans MS"/>
                <a:cs typeface="Comic Sans MS"/>
              </a:rPr>
              <a:t>to</a:t>
            </a:r>
            <a:r>
              <a:rPr sz="1400" spc="20" dirty="0">
                <a:solidFill>
                  <a:srgbClr val="001F5F"/>
                </a:solidFill>
                <a:latin typeface="Comic Sans MS"/>
                <a:cs typeface="Comic Sans MS"/>
              </a:rPr>
              <a:t> </a:t>
            </a:r>
            <a:r>
              <a:rPr sz="1400" spc="-10" dirty="0">
                <a:solidFill>
                  <a:srgbClr val="001F5F"/>
                </a:solidFill>
                <a:latin typeface="Comic Sans MS"/>
                <a:cs typeface="Comic Sans MS"/>
              </a:rPr>
              <a:t>develop </a:t>
            </a:r>
            <a:r>
              <a:rPr sz="1400" dirty="0">
                <a:solidFill>
                  <a:srgbClr val="001F5F"/>
                </a:solidFill>
                <a:latin typeface="Comic Sans MS"/>
                <a:cs typeface="Comic Sans MS"/>
              </a:rPr>
              <a:t>in</a:t>
            </a:r>
            <a:r>
              <a:rPr sz="1400" spc="-30" dirty="0">
                <a:solidFill>
                  <a:srgbClr val="001F5F"/>
                </a:solidFill>
                <a:latin typeface="Comic Sans MS"/>
                <a:cs typeface="Comic Sans MS"/>
              </a:rPr>
              <a:t> </a:t>
            </a:r>
            <a:r>
              <a:rPr sz="1400" dirty="0">
                <a:solidFill>
                  <a:srgbClr val="001F5F"/>
                </a:solidFill>
                <a:latin typeface="Comic Sans MS"/>
                <a:cs typeface="Comic Sans MS"/>
              </a:rPr>
              <a:t>Year</a:t>
            </a:r>
            <a:r>
              <a:rPr sz="1400" spc="-20" dirty="0">
                <a:solidFill>
                  <a:srgbClr val="001F5F"/>
                </a:solidFill>
                <a:latin typeface="Comic Sans MS"/>
                <a:cs typeface="Comic Sans MS"/>
              </a:rPr>
              <a:t> </a:t>
            </a:r>
            <a:r>
              <a:rPr sz="1400" spc="-25" dirty="0">
                <a:solidFill>
                  <a:srgbClr val="001F5F"/>
                </a:solidFill>
                <a:latin typeface="Comic Sans MS"/>
                <a:cs typeface="Comic Sans MS"/>
              </a:rPr>
              <a:t>2.</a:t>
            </a:r>
            <a:endParaRPr sz="1400" dirty="0">
              <a:latin typeface="Comic Sans MS"/>
              <a:cs typeface="Comic Sans M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pic>
        <p:nvPicPr>
          <p:cNvPr id="2" name="object 2"/>
          <p:cNvPicPr/>
          <p:nvPr/>
        </p:nvPicPr>
        <p:blipFill>
          <a:blip r:embed="rId2" cstate="print"/>
          <a:stretch>
            <a:fillRect/>
          </a:stretch>
        </p:blipFill>
        <p:spPr>
          <a:xfrm>
            <a:off x="6602762" y="0"/>
            <a:ext cx="5589237" cy="1181043"/>
          </a:xfrm>
          <a:prstGeom prst="rect">
            <a:avLst/>
          </a:prstGeom>
        </p:spPr>
      </p:pic>
      <p:pic>
        <p:nvPicPr>
          <p:cNvPr id="3" name="object 3"/>
          <p:cNvPicPr/>
          <p:nvPr/>
        </p:nvPicPr>
        <p:blipFill>
          <a:blip r:embed="rId3" cstate="print"/>
          <a:stretch>
            <a:fillRect/>
          </a:stretch>
        </p:blipFill>
        <p:spPr>
          <a:xfrm>
            <a:off x="-18923" y="5696828"/>
            <a:ext cx="5589236" cy="1181041"/>
          </a:xfrm>
          <a:prstGeom prst="rect">
            <a:avLst/>
          </a:prstGeom>
        </p:spPr>
      </p:pic>
      <p:sp>
        <p:nvSpPr>
          <p:cNvPr id="4" name="object 4"/>
          <p:cNvSpPr txBox="1"/>
          <p:nvPr/>
        </p:nvSpPr>
        <p:spPr>
          <a:xfrm>
            <a:off x="6612287" y="2027334"/>
            <a:ext cx="5206202" cy="2803332"/>
          </a:xfrm>
          <a:prstGeom prst="rect">
            <a:avLst/>
          </a:prstGeom>
        </p:spPr>
        <p:txBody>
          <a:bodyPr vert="horz" wrap="square" lIns="0" tIns="12700" rIns="0" bIns="0" rtlCol="0">
            <a:spAutoFit/>
          </a:bodyPr>
          <a:lstStyle/>
          <a:p>
            <a:pPr marL="12700" marR="5715" algn="just">
              <a:lnSpc>
                <a:spcPct val="100000"/>
              </a:lnSpc>
              <a:spcBef>
                <a:spcPts val="100"/>
              </a:spcBef>
            </a:pPr>
            <a:r>
              <a:rPr sz="1400" b="1" dirty="0">
                <a:solidFill>
                  <a:srgbClr val="001F5F"/>
                </a:solidFill>
                <a:latin typeface="Comic Sans MS"/>
                <a:cs typeface="Comic Sans MS"/>
              </a:rPr>
              <a:t>Uniform</a:t>
            </a:r>
            <a:r>
              <a:rPr sz="1400" b="1" spc="465" dirty="0">
                <a:solidFill>
                  <a:srgbClr val="001F5F"/>
                </a:solidFill>
                <a:latin typeface="Comic Sans MS"/>
                <a:cs typeface="Comic Sans MS"/>
              </a:rPr>
              <a:t> </a:t>
            </a:r>
            <a:r>
              <a:rPr sz="1400" b="1" dirty="0">
                <a:solidFill>
                  <a:srgbClr val="001F5F"/>
                </a:solidFill>
                <a:latin typeface="Comic Sans MS"/>
                <a:cs typeface="Comic Sans MS"/>
              </a:rPr>
              <a:t>Expectations</a:t>
            </a:r>
            <a:r>
              <a:rPr sz="1400" dirty="0">
                <a:solidFill>
                  <a:srgbClr val="001F5F"/>
                </a:solidFill>
                <a:latin typeface="Comic Sans MS"/>
                <a:cs typeface="Comic Sans MS"/>
              </a:rPr>
              <a:t>:</a:t>
            </a:r>
            <a:r>
              <a:rPr sz="1400" spc="140" dirty="0">
                <a:solidFill>
                  <a:srgbClr val="001F5F"/>
                </a:solidFill>
                <a:latin typeface="Comic Sans MS"/>
                <a:cs typeface="Comic Sans MS"/>
              </a:rPr>
              <a:t>  </a:t>
            </a:r>
            <a:r>
              <a:rPr sz="1400" dirty="0">
                <a:solidFill>
                  <a:srgbClr val="001F5F"/>
                </a:solidFill>
                <a:latin typeface="Comic Sans MS"/>
                <a:cs typeface="Comic Sans MS"/>
              </a:rPr>
              <a:t>We</a:t>
            </a:r>
            <a:r>
              <a:rPr sz="1400" spc="145" dirty="0">
                <a:solidFill>
                  <a:srgbClr val="001F5F"/>
                </a:solidFill>
                <a:latin typeface="Comic Sans MS"/>
                <a:cs typeface="Comic Sans MS"/>
              </a:rPr>
              <a:t>  </a:t>
            </a:r>
            <a:r>
              <a:rPr sz="1400" dirty="0">
                <a:solidFill>
                  <a:srgbClr val="001F5F"/>
                </a:solidFill>
                <a:latin typeface="Comic Sans MS"/>
                <a:cs typeface="Comic Sans MS"/>
              </a:rPr>
              <a:t>will</a:t>
            </a:r>
            <a:r>
              <a:rPr sz="1400" spc="135" dirty="0">
                <a:solidFill>
                  <a:srgbClr val="001F5F"/>
                </a:solidFill>
                <a:latin typeface="Comic Sans MS"/>
                <a:cs typeface="Comic Sans MS"/>
              </a:rPr>
              <a:t>  </a:t>
            </a:r>
            <a:r>
              <a:rPr sz="1400" dirty="0">
                <a:solidFill>
                  <a:srgbClr val="001F5F"/>
                </a:solidFill>
                <a:latin typeface="Comic Sans MS"/>
                <a:cs typeface="Comic Sans MS"/>
              </a:rPr>
              <a:t>continue</a:t>
            </a:r>
            <a:r>
              <a:rPr sz="1400" spc="140" dirty="0">
                <a:solidFill>
                  <a:srgbClr val="001F5F"/>
                </a:solidFill>
                <a:latin typeface="Comic Sans MS"/>
                <a:cs typeface="Comic Sans MS"/>
              </a:rPr>
              <a:t>  </a:t>
            </a:r>
            <a:r>
              <a:rPr sz="1400" spc="-25" dirty="0">
                <a:solidFill>
                  <a:srgbClr val="001F5F"/>
                </a:solidFill>
                <a:latin typeface="Comic Sans MS"/>
                <a:cs typeface="Comic Sans MS"/>
              </a:rPr>
              <a:t>to </a:t>
            </a:r>
            <a:r>
              <a:rPr sz="1400" dirty="0">
                <a:solidFill>
                  <a:srgbClr val="001F5F"/>
                </a:solidFill>
                <a:latin typeface="Comic Sans MS"/>
                <a:cs typeface="Comic Sans MS"/>
              </a:rPr>
              <a:t>uphold</a:t>
            </a:r>
            <a:r>
              <a:rPr sz="1400" spc="420" dirty="0">
                <a:solidFill>
                  <a:srgbClr val="001F5F"/>
                </a:solidFill>
                <a:latin typeface="Comic Sans MS"/>
                <a:cs typeface="Comic Sans MS"/>
              </a:rPr>
              <a:t>  </a:t>
            </a:r>
            <a:r>
              <a:rPr sz="1400" dirty="0">
                <a:solidFill>
                  <a:srgbClr val="001F5F"/>
                </a:solidFill>
                <a:latin typeface="Comic Sans MS"/>
                <a:cs typeface="Comic Sans MS"/>
              </a:rPr>
              <a:t>expectations</a:t>
            </a:r>
            <a:r>
              <a:rPr sz="1400" spc="420" dirty="0">
                <a:solidFill>
                  <a:srgbClr val="001F5F"/>
                </a:solidFill>
                <a:latin typeface="Comic Sans MS"/>
                <a:cs typeface="Comic Sans MS"/>
              </a:rPr>
              <a:t>  </a:t>
            </a:r>
            <a:r>
              <a:rPr sz="1400" dirty="0">
                <a:solidFill>
                  <a:srgbClr val="001F5F"/>
                </a:solidFill>
                <a:latin typeface="Comic Sans MS"/>
                <a:cs typeface="Comic Sans MS"/>
              </a:rPr>
              <a:t>for</a:t>
            </a:r>
            <a:r>
              <a:rPr sz="1400" spc="420" dirty="0">
                <a:solidFill>
                  <a:srgbClr val="001F5F"/>
                </a:solidFill>
                <a:latin typeface="Comic Sans MS"/>
                <a:cs typeface="Comic Sans MS"/>
              </a:rPr>
              <a:t>  </a:t>
            </a:r>
            <a:r>
              <a:rPr sz="1400" dirty="0">
                <a:solidFill>
                  <a:srgbClr val="001F5F"/>
                </a:solidFill>
                <a:latin typeface="Comic Sans MS"/>
                <a:cs typeface="Comic Sans MS"/>
              </a:rPr>
              <a:t>school</a:t>
            </a:r>
            <a:r>
              <a:rPr sz="1400" spc="420" dirty="0">
                <a:solidFill>
                  <a:srgbClr val="001F5F"/>
                </a:solidFill>
                <a:latin typeface="Comic Sans MS"/>
                <a:cs typeface="Comic Sans MS"/>
              </a:rPr>
              <a:t>  </a:t>
            </a:r>
            <a:r>
              <a:rPr sz="1400" spc="-10" dirty="0">
                <a:solidFill>
                  <a:srgbClr val="001F5F"/>
                </a:solidFill>
                <a:latin typeface="Comic Sans MS"/>
                <a:cs typeface="Comic Sans MS"/>
              </a:rPr>
              <a:t>uniform, including:</a:t>
            </a:r>
            <a:endParaRPr sz="1400" dirty="0">
              <a:latin typeface="Comic Sans MS"/>
              <a:cs typeface="Comic Sans MS"/>
            </a:endParaRPr>
          </a:p>
          <a:p>
            <a:pPr marL="12700" marR="5080" algn="just">
              <a:lnSpc>
                <a:spcPct val="100000"/>
              </a:lnSpc>
              <a:spcBef>
                <a:spcPts val="810"/>
              </a:spcBef>
            </a:pPr>
            <a:r>
              <a:rPr sz="1400" dirty="0">
                <a:solidFill>
                  <a:srgbClr val="001F5F"/>
                </a:solidFill>
                <a:latin typeface="Comic Sans MS"/>
                <a:cs typeface="Comic Sans MS"/>
              </a:rPr>
              <a:t>A</a:t>
            </a:r>
            <a:r>
              <a:rPr sz="1400" spc="80" dirty="0">
                <a:solidFill>
                  <a:srgbClr val="001F5F"/>
                </a:solidFill>
                <a:latin typeface="Comic Sans MS"/>
                <a:cs typeface="Comic Sans MS"/>
              </a:rPr>
              <a:t> </a:t>
            </a:r>
            <a:r>
              <a:rPr sz="1400" dirty="0">
                <a:solidFill>
                  <a:srgbClr val="001F5F"/>
                </a:solidFill>
                <a:latin typeface="Comic Sans MS"/>
                <a:cs typeface="Comic Sans MS"/>
              </a:rPr>
              <a:t>navy</a:t>
            </a:r>
            <a:r>
              <a:rPr sz="1400" spc="85" dirty="0">
                <a:solidFill>
                  <a:srgbClr val="001F5F"/>
                </a:solidFill>
                <a:latin typeface="Comic Sans MS"/>
                <a:cs typeface="Comic Sans MS"/>
              </a:rPr>
              <a:t> </a:t>
            </a:r>
            <a:r>
              <a:rPr sz="1400" dirty="0">
                <a:solidFill>
                  <a:srgbClr val="001F5F"/>
                </a:solidFill>
                <a:latin typeface="Comic Sans MS"/>
                <a:cs typeface="Comic Sans MS"/>
              </a:rPr>
              <a:t>blue</a:t>
            </a:r>
            <a:r>
              <a:rPr sz="1400" spc="100" dirty="0">
                <a:solidFill>
                  <a:srgbClr val="001F5F"/>
                </a:solidFill>
                <a:latin typeface="Comic Sans MS"/>
                <a:cs typeface="Comic Sans MS"/>
              </a:rPr>
              <a:t> </a:t>
            </a:r>
            <a:r>
              <a:rPr sz="1400" dirty="0">
                <a:solidFill>
                  <a:srgbClr val="001F5F"/>
                </a:solidFill>
                <a:latin typeface="Comic Sans MS"/>
                <a:cs typeface="Comic Sans MS"/>
              </a:rPr>
              <a:t>jumper</a:t>
            </a:r>
            <a:r>
              <a:rPr sz="1400" spc="95" dirty="0">
                <a:solidFill>
                  <a:srgbClr val="001F5F"/>
                </a:solidFill>
                <a:latin typeface="Comic Sans MS"/>
                <a:cs typeface="Comic Sans MS"/>
              </a:rPr>
              <a:t> </a:t>
            </a:r>
            <a:r>
              <a:rPr sz="1400" dirty="0">
                <a:solidFill>
                  <a:srgbClr val="001F5F"/>
                </a:solidFill>
                <a:latin typeface="Comic Sans MS"/>
                <a:cs typeface="Comic Sans MS"/>
              </a:rPr>
              <a:t>or</a:t>
            </a:r>
            <a:r>
              <a:rPr sz="1400" spc="95" dirty="0">
                <a:solidFill>
                  <a:srgbClr val="001F5F"/>
                </a:solidFill>
                <a:latin typeface="Comic Sans MS"/>
                <a:cs typeface="Comic Sans MS"/>
              </a:rPr>
              <a:t> </a:t>
            </a:r>
            <a:r>
              <a:rPr sz="1400" dirty="0">
                <a:solidFill>
                  <a:srgbClr val="001F5F"/>
                </a:solidFill>
                <a:latin typeface="Comic Sans MS"/>
                <a:cs typeface="Comic Sans MS"/>
              </a:rPr>
              <a:t>cardigan</a:t>
            </a:r>
            <a:r>
              <a:rPr sz="1400" spc="85" dirty="0">
                <a:solidFill>
                  <a:srgbClr val="001F5F"/>
                </a:solidFill>
                <a:latin typeface="Comic Sans MS"/>
                <a:cs typeface="Comic Sans MS"/>
              </a:rPr>
              <a:t> </a:t>
            </a:r>
            <a:r>
              <a:rPr sz="1400" dirty="0">
                <a:solidFill>
                  <a:srgbClr val="001F5F"/>
                </a:solidFill>
                <a:latin typeface="Comic Sans MS"/>
                <a:cs typeface="Comic Sans MS"/>
              </a:rPr>
              <a:t>with</a:t>
            </a:r>
            <a:r>
              <a:rPr sz="1400" spc="80" dirty="0">
                <a:solidFill>
                  <a:srgbClr val="001F5F"/>
                </a:solidFill>
                <a:latin typeface="Comic Sans MS"/>
                <a:cs typeface="Comic Sans MS"/>
              </a:rPr>
              <a:t> </a:t>
            </a:r>
            <a:r>
              <a:rPr sz="1400" dirty="0">
                <a:solidFill>
                  <a:srgbClr val="001F5F"/>
                </a:solidFill>
                <a:latin typeface="Comic Sans MS"/>
                <a:cs typeface="Comic Sans MS"/>
              </a:rPr>
              <a:t>or</a:t>
            </a:r>
            <a:r>
              <a:rPr sz="1400" spc="100" dirty="0">
                <a:solidFill>
                  <a:srgbClr val="001F5F"/>
                </a:solidFill>
                <a:latin typeface="Comic Sans MS"/>
                <a:cs typeface="Comic Sans MS"/>
              </a:rPr>
              <a:t> </a:t>
            </a:r>
            <a:r>
              <a:rPr sz="1400" spc="-10" dirty="0">
                <a:solidFill>
                  <a:srgbClr val="001F5F"/>
                </a:solidFill>
                <a:latin typeface="Comic Sans MS"/>
                <a:cs typeface="Comic Sans MS"/>
              </a:rPr>
              <a:t>without </a:t>
            </a:r>
            <a:r>
              <a:rPr sz="1400" dirty="0">
                <a:solidFill>
                  <a:srgbClr val="001F5F"/>
                </a:solidFill>
                <a:latin typeface="Comic Sans MS"/>
                <a:cs typeface="Comic Sans MS"/>
              </a:rPr>
              <a:t>the</a:t>
            </a:r>
            <a:r>
              <a:rPr sz="1400" spc="130" dirty="0">
                <a:solidFill>
                  <a:srgbClr val="001F5F"/>
                </a:solidFill>
                <a:latin typeface="Comic Sans MS"/>
                <a:cs typeface="Comic Sans MS"/>
              </a:rPr>
              <a:t> </a:t>
            </a:r>
            <a:r>
              <a:rPr sz="1400" dirty="0">
                <a:solidFill>
                  <a:srgbClr val="001F5F"/>
                </a:solidFill>
                <a:latin typeface="Comic Sans MS"/>
                <a:cs typeface="Comic Sans MS"/>
              </a:rPr>
              <a:t>school</a:t>
            </a:r>
            <a:r>
              <a:rPr sz="1400" spc="125" dirty="0">
                <a:solidFill>
                  <a:srgbClr val="001F5F"/>
                </a:solidFill>
                <a:latin typeface="Comic Sans MS"/>
                <a:cs typeface="Comic Sans MS"/>
              </a:rPr>
              <a:t> </a:t>
            </a:r>
            <a:r>
              <a:rPr sz="1400" dirty="0">
                <a:solidFill>
                  <a:srgbClr val="001F5F"/>
                </a:solidFill>
                <a:latin typeface="Comic Sans MS"/>
                <a:cs typeface="Comic Sans MS"/>
              </a:rPr>
              <a:t>logo;</a:t>
            </a:r>
            <a:r>
              <a:rPr sz="1400" spc="135" dirty="0">
                <a:solidFill>
                  <a:srgbClr val="001F5F"/>
                </a:solidFill>
                <a:latin typeface="Comic Sans MS"/>
                <a:cs typeface="Comic Sans MS"/>
              </a:rPr>
              <a:t> </a:t>
            </a:r>
            <a:r>
              <a:rPr sz="1400" dirty="0">
                <a:solidFill>
                  <a:srgbClr val="001F5F"/>
                </a:solidFill>
                <a:latin typeface="Comic Sans MS"/>
                <a:cs typeface="Comic Sans MS"/>
              </a:rPr>
              <a:t>grey</a:t>
            </a:r>
            <a:r>
              <a:rPr sz="1400" spc="120" dirty="0">
                <a:solidFill>
                  <a:srgbClr val="001F5F"/>
                </a:solidFill>
                <a:latin typeface="Comic Sans MS"/>
                <a:cs typeface="Comic Sans MS"/>
              </a:rPr>
              <a:t> </a:t>
            </a:r>
            <a:r>
              <a:rPr sz="1400" dirty="0">
                <a:solidFill>
                  <a:srgbClr val="001F5F"/>
                </a:solidFill>
                <a:latin typeface="Comic Sans MS"/>
                <a:cs typeface="Comic Sans MS"/>
              </a:rPr>
              <a:t>trousers,</a:t>
            </a:r>
            <a:r>
              <a:rPr sz="1400" spc="145" dirty="0">
                <a:solidFill>
                  <a:srgbClr val="001F5F"/>
                </a:solidFill>
                <a:latin typeface="Comic Sans MS"/>
                <a:cs typeface="Comic Sans MS"/>
              </a:rPr>
              <a:t> </a:t>
            </a:r>
            <a:r>
              <a:rPr sz="1400" dirty="0">
                <a:solidFill>
                  <a:srgbClr val="001F5F"/>
                </a:solidFill>
                <a:latin typeface="Comic Sans MS"/>
                <a:cs typeface="Comic Sans MS"/>
              </a:rPr>
              <a:t>skirt</a:t>
            </a:r>
            <a:r>
              <a:rPr sz="1400" spc="114" dirty="0">
                <a:solidFill>
                  <a:srgbClr val="001F5F"/>
                </a:solidFill>
                <a:latin typeface="Comic Sans MS"/>
                <a:cs typeface="Comic Sans MS"/>
              </a:rPr>
              <a:t> </a:t>
            </a:r>
            <a:r>
              <a:rPr sz="1400" dirty="0">
                <a:solidFill>
                  <a:srgbClr val="001F5F"/>
                </a:solidFill>
                <a:latin typeface="Comic Sans MS"/>
                <a:cs typeface="Comic Sans MS"/>
              </a:rPr>
              <a:t>or</a:t>
            </a:r>
            <a:r>
              <a:rPr sz="1400" spc="145" dirty="0">
                <a:solidFill>
                  <a:srgbClr val="001F5F"/>
                </a:solidFill>
                <a:latin typeface="Comic Sans MS"/>
                <a:cs typeface="Comic Sans MS"/>
              </a:rPr>
              <a:t> </a:t>
            </a:r>
            <a:r>
              <a:rPr sz="1400" spc="-10" dirty="0">
                <a:solidFill>
                  <a:srgbClr val="001F5F"/>
                </a:solidFill>
                <a:latin typeface="Comic Sans MS"/>
                <a:cs typeface="Comic Sans MS"/>
              </a:rPr>
              <a:t>shorts; </a:t>
            </a:r>
            <a:r>
              <a:rPr sz="1400" dirty="0">
                <a:solidFill>
                  <a:srgbClr val="001F5F"/>
                </a:solidFill>
                <a:latin typeface="Comic Sans MS"/>
                <a:cs typeface="Comic Sans MS"/>
              </a:rPr>
              <a:t>white</a:t>
            </a:r>
            <a:r>
              <a:rPr sz="1400" spc="305" dirty="0">
                <a:solidFill>
                  <a:srgbClr val="001F5F"/>
                </a:solidFill>
                <a:latin typeface="Comic Sans MS"/>
                <a:cs typeface="Comic Sans MS"/>
              </a:rPr>
              <a:t> </a:t>
            </a:r>
            <a:r>
              <a:rPr sz="1400" dirty="0">
                <a:solidFill>
                  <a:srgbClr val="001F5F"/>
                </a:solidFill>
                <a:latin typeface="Comic Sans MS"/>
                <a:cs typeface="Comic Sans MS"/>
              </a:rPr>
              <a:t>or</a:t>
            </a:r>
            <a:r>
              <a:rPr sz="1400" spc="315" dirty="0">
                <a:solidFill>
                  <a:srgbClr val="001F5F"/>
                </a:solidFill>
                <a:latin typeface="Comic Sans MS"/>
                <a:cs typeface="Comic Sans MS"/>
              </a:rPr>
              <a:t> </a:t>
            </a:r>
            <a:r>
              <a:rPr sz="1400" spc="-10" dirty="0">
                <a:solidFill>
                  <a:srgbClr val="001F5F"/>
                </a:solidFill>
                <a:latin typeface="Comic Sans MS"/>
                <a:cs typeface="Comic Sans MS"/>
              </a:rPr>
              <a:t>navy-</a:t>
            </a:r>
            <a:r>
              <a:rPr sz="1400" dirty="0">
                <a:solidFill>
                  <a:srgbClr val="001F5F"/>
                </a:solidFill>
                <a:latin typeface="Comic Sans MS"/>
                <a:cs typeface="Comic Sans MS"/>
              </a:rPr>
              <a:t>blue</a:t>
            </a:r>
            <a:r>
              <a:rPr sz="1400" spc="305" dirty="0">
                <a:solidFill>
                  <a:srgbClr val="001F5F"/>
                </a:solidFill>
                <a:latin typeface="Comic Sans MS"/>
                <a:cs typeface="Comic Sans MS"/>
              </a:rPr>
              <a:t> </a:t>
            </a:r>
            <a:r>
              <a:rPr sz="1400" dirty="0">
                <a:solidFill>
                  <a:srgbClr val="001F5F"/>
                </a:solidFill>
                <a:latin typeface="Comic Sans MS"/>
                <a:cs typeface="Comic Sans MS"/>
              </a:rPr>
              <a:t>polo</a:t>
            </a:r>
            <a:r>
              <a:rPr sz="1400" spc="315" dirty="0">
                <a:solidFill>
                  <a:srgbClr val="001F5F"/>
                </a:solidFill>
                <a:latin typeface="Comic Sans MS"/>
                <a:cs typeface="Comic Sans MS"/>
              </a:rPr>
              <a:t> </a:t>
            </a:r>
            <a:r>
              <a:rPr sz="1400" dirty="0">
                <a:solidFill>
                  <a:srgbClr val="001F5F"/>
                </a:solidFill>
                <a:latin typeface="Comic Sans MS"/>
                <a:cs typeface="Comic Sans MS"/>
              </a:rPr>
              <a:t>shirt</a:t>
            </a:r>
            <a:r>
              <a:rPr sz="1400" spc="310" dirty="0">
                <a:solidFill>
                  <a:srgbClr val="001F5F"/>
                </a:solidFill>
                <a:latin typeface="Comic Sans MS"/>
                <a:cs typeface="Comic Sans MS"/>
              </a:rPr>
              <a:t> </a:t>
            </a:r>
            <a:r>
              <a:rPr sz="1400" dirty="0">
                <a:solidFill>
                  <a:srgbClr val="001F5F"/>
                </a:solidFill>
                <a:latin typeface="Comic Sans MS"/>
                <a:cs typeface="Comic Sans MS"/>
              </a:rPr>
              <a:t>with</a:t>
            </a:r>
            <a:r>
              <a:rPr sz="1400" spc="290" dirty="0">
                <a:solidFill>
                  <a:srgbClr val="001F5F"/>
                </a:solidFill>
                <a:latin typeface="Comic Sans MS"/>
                <a:cs typeface="Comic Sans MS"/>
              </a:rPr>
              <a:t> </a:t>
            </a:r>
            <a:r>
              <a:rPr sz="1400" dirty="0">
                <a:solidFill>
                  <a:srgbClr val="001F5F"/>
                </a:solidFill>
                <a:latin typeface="Comic Sans MS"/>
                <a:cs typeface="Comic Sans MS"/>
              </a:rPr>
              <a:t>or</a:t>
            </a:r>
            <a:r>
              <a:rPr sz="1400" spc="315" dirty="0">
                <a:solidFill>
                  <a:srgbClr val="001F5F"/>
                </a:solidFill>
                <a:latin typeface="Comic Sans MS"/>
                <a:cs typeface="Comic Sans MS"/>
              </a:rPr>
              <a:t> </a:t>
            </a:r>
            <a:r>
              <a:rPr sz="1400" spc="-10" dirty="0">
                <a:solidFill>
                  <a:srgbClr val="001F5F"/>
                </a:solidFill>
                <a:latin typeface="Comic Sans MS"/>
                <a:cs typeface="Comic Sans MS"/>
              </a:rPr>
              <a:t>without </a:t>
            </a:r>
            <a:r>
              <a:rPr sz="1400" dirty="0">
                <a:solidFill>
                  <a:srgbClr val="001F5F"/>
                </a:solidFill>
                <a:latin typeface="Comic Sans MS"/>
                <a:cs typeface="Comic Sans MS"/>
              </a:rPr>
              <a:t>the</a:t>
            </a:r>
            <a:r>
              <a:rPr sz="1400" spc="5" dirty="0">
                <a:solidFill>
                  <a:srgbClr val="001F5F"/>
                </a:solidFill>
                <a:latin typeface="Comic Sans MS"/>
                <a:cs typeface="Comic Sans MS"/>
              </a:rPr>
              <a:t> </a:t>
            </a:r>
            <a:r>
              <a:rPr sz="1400" dirty="0">
                <a:solidFill>
                  <a:srgbClr val="001F5F"/>
                </a:solidFill>
                <a:latin typeface="Comic Sans MS"/>
                <a:cs typeface="Comic Sans MS"/>
              </a:rPr>
              <a:t>school</a:t>
            </a:r>
            <a:r>
              <a:rPr sz="1400" spc="5" dirty="0">
                <a:solidFill>
                  <a:srgbClr val="001F5F"/>
                </a:solidFill>
                <a:latin typeface="Comic Sans MS"/>
                <a:cs typeface="Comic Sans MS"/>
              </a:rPr>
              <a:t> </a:t>
            </a:r>
            <a:r>
              <a:rPr sz="1400" dirty="0">
                <a:solidFill>
                  <a:srgbClr val="001F5F"/>
                </a:solidFill>
                <a:latin typeface="Comic Sans MS"/>
                <a:cs typeface="Comic Sans MS"/>
              </a:rPr>
              <a:t>logo;</a:t>
            </a:r>
            <a:r>
              <a:rPr sz="1400" spc="20" dirty="0">
                <a:solidFill>
                  <a:srgbClr val="001F5F"/>
                </a:solidFill>
                <a:latin typeface="Comic Sans MS"/>
                <a:cs typeface="Comic Sans MS"/>
              </a:rPr>
              <a:t> </a:t>
            </a:r>
            <a:r>
              <a:rPr sz="1400" dirty="0">
                <a:solidFill>
                  <a:srgbClr val="001F5F"/>
                </a:solidFill>
                <a:latin typeface="Comic Sans MS"/>
                <a:cs typeface="Comic Sans MS"/>
              </a:rPr>
              <a:t>navy</a:t>
            </a:r>
            <a:r>
              <a:rPr sz="1400" spc="10" dirty="0">
                <a:solidFill>
                  <a:srgbClr val="001F5F"/>
                </a:solidFill>
                <a:latin typeface="Comic Sans MS"/>
                <a:cs typeface="Comic Sans MS"/>
              </a:rPr>
              <a:t> </a:t>
            </a:r>
            <a:r>
              <a:rPr sz="1400" dirty="0">
                <a:solidFill>
                  <a:srgbClr val="001F5F"/>
                </a:solidFill>
                <a:latin typeface="Comic Sans MS"/>
                <a:cs typeface="Comic Sans MS"/>
              </a:rPr>
              <a:t>and</a:t>
            </a:r>
            <a:r>
              <a:rPr sz="1400" spc="20" dirty="0">
                <a:solidFill>
                  <a:srgbClr val="001F5F"/>
                </a:solidFill>
                <a:latin typeface="Comic Sans MS"/>
                <a:cs typeface="Comic Sans MS"/>
              </a:rPr>
              <a:t> </a:t>
            </a:r>
            <a:r>
              <a:rPr sz="1400" dirty="0">
                <a:solidFill>
                  <a:srgbClr val="001F5F"/>
                </a:solidFill>
                <a:latin typeface="Comic Sans MS"/>
                <a:cs typeface="Comic Sans MS"/>
              </a:rPr>
              <a:t>white</a:t>
            </a:r>
            <a:r>
              <a:rPr sz="1400" spc="25" dirty="0">
                <a:solidFill>
                  <a:srgbClr val="001F5F"/>
                </a:solidFill>
                <a:latin typeface="Comic Sans MS"/>
                <a:cs typeface="Comic Sans MS"/>
              </a:rPr>
              <a:t> </a:t>
            </a:r>
            <a:r>
              <a:rPr sz="1400" dirty="0">
                <a:solidFill>
                  <a:srgbClr val="001F5F"/>
                </a:solidFill>
                <a:latin typeface="Comic Sans MS"/>
                <a:cs typeface="Comic Sans MS"/>
              </a:rPr>
              <a:t>checked</a:t>
            </a:r>
            <a:r>
              <a:rPr sz="1400" spc="20" dirty="0">
                <a:solidFill>
                  <a:srgbClr val="001F5F"/>
                </a:solidFill>
                <a:latin typeface="Comic Sans MS"/>
                <a:cs typeface="Comic Sans MS"/>
              </a:rPr>
              <a:t> </a:t>
            </a:r>
            <a:r>
              <a:rPr sz="1400" spc="-10" dirty="0">
                <a:solidFill>
                  <a:srgbClr val="001F5F"/>
                </a:solidFill>
                <a:latin typeface="Comic Sans MS"/>
                <a:cs typeface="Comic Sans MS"/>
              </a:rPr>
              <a:t>summer </a:t>
            </a:r>
            <a:r>
              <a:rPr sz="1400" dirty="0">
                <a:solidFill>
                  <a:srgbClr val="001F5F"/>
                </a:solidFill>
                <a:latin typeface="Comic Sans MS"/>
                <a:cs typeface="Comic Sans MS"/>
              </a:rPr>
              <a:t>dress,</a:t>
            </a:r>
            <a:r>
              <a:rPr sz="1400" spc="155" dirty="0">
                <a:solidFill>
                  <a:srgbClr val="001F5F"/>
                </a:solidFill>
                <a:latin typeface="Comic Sans MS"/>
                <a:cs typeface="Comic Sans MS"/>
              </a:rPr>
              <a:t> </a:t>
            </a:r>
            <a:r>
              <a:rPr sz="1400" dirty="0">
                <a:solidFill>
                  <a:srgbClr val="001F5F"/>
                </a:solidFill>
                <a:latin typeface="Comic Sans MS"/>
                <a:cs typeface="Comic Sans MS"/>
              </a:rPr>
              <a:t>plain</a:t>
            </a:r>
            <a:r>
              <a:rPr sz="1400" spc="145" dirty="0">
                <a:solidFill>
                  <a:srgbClr val="001F5F"/>
                </a:solidFill>
                <a:latin typeface="Comic Sans MS"/>
                <a:cs typeface="Comic Sans MS"/>
              </a:rPr>
              <a:t> </a:t>
            </a:r>
            <a:r>
              <a:rPr sz="1400" dirty="0">
                <a:solidFill>
                  <a:srgbClr val="001F5F"/>
                </a:solidFill>
                <a:latin typeface="Comic Sans MS"/>
                <a:cs typeface="Comic Sans MS"/>
              </a:rPr>
              <a:t>white,</a:t>
            </a:r>
            <a:r>
              <a:rPr sz="1400" spc="170" dirty="0">
                <a:solidFill>
                  <a:srgbClr val="001F5F"/>
                </a:solidFill>
                <a:latin typeface="Comic Sans MS"/>
                <a:cs typeface="Comic Sans MS"/>
              </a:rPr>
              <a:t> </a:t>
            </a:r>
            <a:r>
              <a:rPr sz="1400" dirty="0">
                <a:solidFill>
                  <a:srgbClr val="001F5F"/>
                </a:solidFill>
                <a:latin typeface="Comic Sans MS"/>
                <a:cs typeface="Comic Sans MS"/>
              </a:rPr>
              <a:t>grey</a:t>
            </a:r>
            <a:r>
              <a:rPr sz="1400" spc="150" dirty="0">
                <a:solidFill>
                  <a:srgbClr val="001F5F"/>
                </a:solidFill>
                <a:latin typeface="Comic Sans MS"/>
                <a:cs typeface="Comic Sans MS"/>
              </a:rPr>
              <a:t> </a:t>
            </a:r>
            <a:r>
              <a:rPr sz="1400" dirty="0">
                <a:solidFill>
                  <a:srgbClr val="001F5F"/>
                </a:solidFill>
                <a:latin typeface="Comic Sans MS"/>
                <a:cs typeface="Comic Sans MS"/>
              </a:rPr>
              <a:t>or</a:t>
            </a:r>
            <a:r>
              <a:rPr sz="1400" spc="165" dirty="0">
                <a:solidFill>
                  <a:srgbClr val="001F5F"/>
                </a:solidFill>
                <a:latin typeface="Comic Sans MS"/>
                <a:cs typeface="Comic Sans MS"/>
              </a:rPr>
              <a:t> </a:t>
            </a:r>
            <a:r>
              <a:rPr sz="1400" dirty="0">
                <a:solidFill>
                  <a:srgbClr val="001F5F"/>
                </a:solidFill>
                <a:latin typeface="Comic Sans MS"/>
                <a:cs typeface="Comic Sans MS"/>
              </a:rPr>
              <a:t>black</a:t>
            </a:r>
            <a:r>
              <a:rPr sz="1400" spc="150" dirty="0">
                <a:solidFill>
                  <a:srgbClr val="001F5F"/>
                </a:solidFill>
                <a:latin typeface="Comic Sans MS"/>
                <a:cs typeface="Comic Sans MS"/>
              </a:rPr>
              <a:t> </a:t>
            </a:r>
            <a:r>
              <a:rPr sz="1400" dirty="0">
                <a:solidFill>
                  <a:srgbClr val="001F5F"/>
                </a:solidFill>
                <a:latin typeface="Comic Sans MS"/>
                <a:cs typeface="Comic Sans MS"/>
              </a:rPr>
              <a:t>socks</a:t>
            </a:r>
            <a:r>
              <a:rPr sz="1400" spc="150" dirty="0">
                <a:solidFill>
                  <a:srgbClr val="001F5F"/>
                </a:solidFill>
                <a:latin typeface="Comic Sans MS"/>
                <a:cs typeface="Comic Sans MS"/>
              </a:rPr>
              <a:t> </a:t>
            </a:r>
            <a:r>
              <a:rPr sz="1400" dirty="0">
                <a:solidFill>
                  <a:srgbClr val="001F5F"/>
                </a:solidFill>
                <a:latin typeface="Comic Sans MS"/>
                <a:cs typeface="Comic Sans MS"/>
              </a:rPr>
              <a:t>or</a:t>
            </a:r>
            <a:r>
              <a:rPr sz="1400" spc="150" dirty="0">
                <a:solidFill>
                  <a:srgbClr val="001F5F"/>
                </a:solidFill>
                <a:latin typeface="Comic Sans MS"/>
                <a:cs typeface="Comic Sans MS"/>
              </a:rPr>
              <a:t> </a:t>
            </a:r>
            <a:r>
              <a:rPr sz="1400" spc="-10" dirty="0">
                <a:solidFill>
                  <a:srgbClr val="001F5F"/>
                </a:solidFill>
                <a:latin typeface="Comic Sans MS"/>
                <a:cs typeface="Comic Sans MS"/>
              </a:rPr>
              <a:t>plain </a:t>
            </a:r>
            <a:r>
              <a:rPr sz="1400" dirty="0">
                <a:solidFill>
                  <a:srgbClr val="001F5F"/>
                </a:solidFill>
                <a:latin typeface="Comic Sans MS"/>
                <a:cs typeface="Comic Sans MS"/>
              </a:rPr>
              <a:t>grey</a:t>
            </a:r>
            <a:r>
              <a:rPr sz="1400" spc="120" dirty="0">
                <a:solidFill>
                  <a:srgbClr val="001F5F"/>
                </a:solidFill>
                <a:latin typeface="Comic Sans MS"/>
                <a:cs typeface="Comic Sans MS"/>
              </a:rPr>
              <a:t>  </a:t>
            </a:r>
            <a:r>
              <a:rPr sz="1400" dirty="0">
                <a:solidFill>
                  <a:srgbClr val="001F5F"/>
                </a:solidFill>
                <a:latin typeface="Comic Sans MS"/>
                <a:cs typeface="Comic Sans MS"/>
              </a:rPr>
              <a:t>tights;</a:t>
            </a:r>
            <a:r>
              <a:rPr sz="1400" spc="125" dirty="0">
                <a:solidFill>
                  <a:srgbClr val="001F5F"/>
                </a:solidFill>
                <a:latin typeface="Comic Sans MS"/>
                <a:cs typeface="Comic Sans MS"/>
              </a:rPr>
              <a:t>  </a:t>
            </a:r>
            <a:r>
              <a:rPr sz="1400" dirty="0">
                <a:solidFill>
                  <a:srgbClr val="001F5F"/>
                </a:solidFill>
                <a:latin typeface="Comic Sans MS"/>
                <a:cs typeface="Comic Sans MS"/>
              </a:rPr>
              <a:t>Plain</a:t>
            </a:r>
            <a:r>
              <a:rPr sz="1400" spc="114" dirty="0">
                <a:solidFill>
                  <a:srgbClr val="001F5F"/>
                </a:solidFill>
                <a:latin typeface="Comic Sans MS"/>
                <a:cs typeface="Comic Sans MS"/>
              </a:rPr>
              <a:t>  </a:t>
            </a:r>
            <a:r>
              <a:rPr sz="1400" dirty="0">
                <a:solidFill>
                  <a:srgbClr val="001F5F"/>
                </a:solidFill>
                <a:latin typeface="Comic Sans MS"/>
                <a:cs typeface="Comic Sans MS"/>
              </a:rPr>
              <a:t>black</a:t>
            </a:r>
            <a:r>
              <a:rPr sz="1400" spc="120" dirty="0">
                <a:solidFill>
                  <a:srgbClr val="001F5F"/>
                </a:solidFill>
                <a:latin typeface="Comic Sans MS"/>
                <a:cs typeface="Comic Sans MS"/>
              </a:rPr>
              <a:t>  </a:t>
            </a:r>
            <a:r>
              <a:rPr sz="1400" dirty="0">
                <a:solidFill>
                  <a:srgbClr val="001F5F"/>
                </a:solidFill>
                <a:latin typeface="Comic Sans MS"/>
                <a:cs typeface="Comic Sans MS"/>
              </a:rPr>
              <a:t>pumps,</a:t>
            </a:r>
            <a:r>
              <a:rPr sz="1400" spc="130" dirty="0">
                <a:solidFill>
                  <a:srgbClr val="001F5F"/>
                </a:solidFill>
                <a:latin typeface="Comic Sans MS"/>
                <a:cs typeface="Comic Sans MS"/>
              </a:rPr>
              <a:t>  </a:t>
            </a:r>
            <a:r>
              <a:rPr sz="1400" dirty="0">
                <a:solidFill>
                  <a:srgbClr val="001F5F"/>
                </a:solidFill>
                <a:latin typeface="Comic Sans MS"/>
                <a:cs typeface="Comic Sans MS"/>
              </a:rPr>
              <a:t>trainers</a:t>
            </a:r>
            <a:r>
              <a:rPr sz="1400" spc="120" dirty="0">
                <a:solidFill>
                  <a:srgbClr val="001F5F"/>
                </a:solidFill>
                <a:latin typeface="Comic Sans MS"/>
                <a:cs typeface="Comic Sans MS"/>
              </a:rPr>
              <a:t>  </a:t>
            </a:r>
            <a:r>
              <a:rPr sz="1400" spc="-35" dirty="0">
                <a:solidFill>
                  <a:srgbClr val="001F5F"/>
                </a:solidFill>
                <a:latin typeface="Comic Sans MS"/>
                <a:cs typeface="Comic Sans MS"/>
              </a:rPr>
              <a:t>or </a:t>
            </a:r>
            <a:r>
              <a:rPr sz="1400" dirty="0">
                <a:solidFill>
                  <a:srgbClr val="001F5F"/>
                </a:solidFill>
                <a:latin typeface="Comic Sans MS"/>
                <a:cs typeface="Comic Sans MS"/>
              </a:rPr>
              <a:t>school</a:t>
            </a:r>
            <a:r>
              <a:rPr sz="1400" spc="100" dirty="0">
                <a:solidFill>
                  <a:srgbClr val="001F5F"/>
                </a:solidFill>
                <a:latin typeface="Comic Sans MS"/>
                <a:cs typeface="Comic Sans MS"/>
              </a:rPr>
              <a:t>  </a:t>
            </a:r>
            <a:r>
              <a:rPr sz="1400" dirty="0">
                <a:solidFill>
                  <a:srgbClr val="001F5F"/>
                </a:solidFill>
                <a:latin typeface="Comic Sans MS"/>
                <a:cs typeface="Comic Sans MS"/>
              </a:rPr>
              <a:t>shoes</a:t>
            </a:r>
            <a:r>
              <a:rPr sz="1400" spc="110" dirty="0">
                <a:solidFill>
                  <a:srgbClr val="001F5F"/>
                </a:solidFill>
                <a:latin typeface="Comic Sans MS"/>
                <a:cs typeface="Comic Sans MS"/>
              </a:rPr>
              <a:t>  </a:t>
            </a:r>
            <a:r>
              <a:rPr sz="1400" dirty="0">
                <a:solidFill>
                  <a:srgbClr val="001F5F"/>
                </a:solidFill>
                <a:latin typeface="Comic Sans MS"/>
                <a:cs typeface="Comic Sans MS"/>
              </a:rPr>
              <a:t>to</a:t>
            </a:r>
            <a:r>
              <a:rPr sz="1400" spc="110" dirty="0">
                <a:solidFill>
                  <a:srgbClr val="001F5F"/>
                </a:solidFill>
                <a:latin typeface="Comic Sans MS"/>
                <a:cs typeface="Comic Sans MS"/>
              </a:rPr>
              <a:t>  </a:t>
            </a:r>
            <a:r>
              <a:rPr sz="1400" dirty="0">
                <a:solidFill>
                  <a:srgbClr val="001F5F"/>
                </a:solidFill>
                <a:latin typeface="Comic Sans MS"/>
                <a:cs typeface="Comic Sans MS"/>
              </a:rPr>
              <a:t>be</a:t>
            </a:r>
            <a:r>
              <a:rPr sz="1400" spc="105" dirty="0">
                <a:solidFill>
                  <a:srgbClr val="001F5F"/>
                </a:solidFill>
                <a:latin typeface="Comic Sans MS"/>
                <a:cs typeface="Comic Sans MS"/>
              </a:rPr>
              <a:t>  </a:t>
            </a:r>
            <a:r>
              <a:rPr sz="1400" dirty="0">
                <a:solidFill>
                  <a:srgbClr val="001F5F"/>
                </a:solidFill>
                <a:latin typeface="Comic Sans MS"/>
                <a:cs typeface="Comic Sans MS"/>
              </a:rPr>
              <a:t>worn</a:t>
            </a:r>
            <a:r>
              <a:rPr sz="1400" spc="105" dirty="0">
                <a:solidFill>
                  <a:srgbClr val="001F5F"/>
                </a:solidFill>
                <a:latin typeface="Comic Sans MS"/>
                <a:cs typeface="Comic Sans MS"/>
              </a:rPr>
              <a:t>  </a:t>
            </a:r>
            <a:r>
              <a:rPr sz="1400" dirty="0">
                <a:solidFill>
                  <a:srgbClr val="001F5F"/>
                </a:solidFill>
                <a:latin typeface="Comic Sans MS"/>
                <a:cs typeface="Comic Sans MS"/>
              </a:rPr>
              <a:t>inside</a:t>
            </a:r>
            <a:r>
              <a:rPr sz="1400" spc="110" dirty="0">
                <a:solidFill>
                  <a:srgbClr val="001F5F"/>
                </a:solidFill>
                <a:latin typeface="Comic Sans MS"/>
                <a:cs typeface="Comic Sans MS"/>
              </a:rPr>
              <a:t>  </a:t>
            </a:r>
            <a:r>
              <a:rPr sz="1400" dirty="0">
                <a:solidFill>
                  <a:srgbClr val="001F5F"/>
                </a:solidFill>
                <a:latin typeface="Comic Sans MS"/>
                <a:cs typeface="Comic Sans MS"/>
              </a:rPr>
              <a:t>the</a:t>
            </a:r>
            <a:r>
              <a:rPr sz="1400" spc="110" dirty="0">
                <a:solidFill>
                  <a:srgbClr val="001F5F"/>
                </a:solidFill>
                <a:latin typeface="Comic Sans MS"/>
                <a:cs typeface="Comic Sans MS"/>
              </a:rPr>
              <a:t>  </a:t>
            </a:r>
            <a:r>
              <a:rPr sz="1400" spc="-10" dirty="0">
                <a:solidFill>
                  <a:srgbClr val="001F5F"/>
                </a:solidFill>
                <a:latin typeface="Comic Sans MS"/>
                <a:cs typeface="Comic Sans MS"/>
              </a:rPr>
              <a:t>school </a:t>
            </a:r>
            <a:r>
              <a:rPr sz="1400" dirty="0">
                <a:solidFill>
                  <a:srgbClr val="001F5F"/>
                </a:solidFill>
                <a:latin typeface="Comic Sans MS"/>
                <a:cs typeface="Comic Sans MS"/>
              </a:rPr>
              <a:t>building.</a:t>
            </a:r>
            <a:r>
              <a:rPr sz="1400" spc="90" dirty="0">
                <a:solidFill>
                  <a:srgbClr val="001F5F"/>
                </a:solidFill>
                <a:latin typeface="Comic Sans MS"/>
                <a:cs typeface="Comic Sans MS"/>
              </a:rPr>
              <a:t> </a:t>
            </a:r>
            <a:r>
              <a:rPr sz="1400" dirty="0">
                <a:solidFill>
                  <a:srgbClr val="001F5F"/>
                </a:solidFill>
                <a:latin typeface="Comic Sans MS"/>
                <a:cs typeface="Comic Sans MS"/>
              </a:rPr>
              <a:t>Shoes</a:t>
            </a:r>
            <a:r>
              <a:rPr sz="1400" spc="90" dirty="0">
                <a:solidFill>
                  <a:srgbClr val="001F5F"/>
                </a:solidFill>
                <a:latin typeface="Comic Sans MS"/>
                <a:cs typeface="Comic Sans MS"/>
              </a:rPr>
              <a:t> </a:t>
            </a:r>
            <a:r>
              <a:rPr sz="1400" dirty="0">
                <a:solidFill>
                  <a:srgbClr val="001F5F"/>
                </a:solidFill>
                <a:latin typeface="Comic Sans MS"/>
                <a:cs typeface="Comic Sans MS"/>
              </a:rPr>
              <a:t>with</a:t>
            </a:r>
            <a:r>
              <a:rPr sz="1400" spc="80" dirty="0">
                <a:solidFill>
                  <a:srgbClr val="001F5F"/>
                </a:solidFill>
                <a:latin typeface="Comic Sans MS"/>
                <a:cs typeface="Comic Sans MS"/>
              </a:rPr>
              <a:t> </a:t>
            </a:r>
            <a:r>
              <a:rPr sz="1400" dirty="0">
                <a:solidFill>
                  <a:srgbClr val="001F5F"/>
                </a:solidFill>
                <a:latin typeface="Comic Sans MS"/>
                <a:cs typeface="Comic Sans MS"/>
              </a:rPr>
              <a:t>coloured</a:t>
            </a:r>
            <a:r>
              <a:rPr sz="1400" spc="95" dirty="0">
                <a:solidFill>
                  <a:srgbClr val="001F5F"/>
                </a:solidFill>
                <a:latin typeface="Comic Sans MS"/>
                <a:cs typeface="Comic Sans MS"/>
              </a:rPr>
              <a:t> </a:t>
            </a:r>
            <a:r>
              <a:rPr sz="1400" dirty="0">
                <a:solidFill>
                  <a:srgbClr val="001F5F"/>
                </a:solidFill>
                <a:latin typeface="Comic Sans MS"/>
                <a:cs typeface="Comic Sans MS"/>
              </a:rPr>
              <a:t>laces</a:t>
            </a:r>
            <a:r>
              <a:rPr sz="1400" spc="90" dirty="0">
                <a:solidFill>
                  <a:srgbClr val="001F5F"/>
                </a:solidFill>
                <a:latin typeface="Comic Sans MS"/>
                <a:cs typeface="Comic Sans MS"/>
              </a:rPr>
              <a:t> </a:t>
            </a:r>
            <a:r>
              <a:rPr sz="1400" dirty="0">
                <a:solidFill>
                  <a:srgbClr val="001F5F"/>
                </a:solidFill>
                <a:latin typeface="Comic Sans MS"/>
                <a:cs typeface="Comic Sans MS"/>
              </a:rPr>
              <a:t>or</a:t>
            </a:r>
            <a:r>
              <a:rPr sz="1400" spc="95" dirty="0">
                <a:solidFill>
                  <a:srgbClr val="001F5F"/>
                </a:solidFill>
                <a:latin typeface="Comic Sans MS"/>
                <a:cs typeface="Comic Sans MS"/>
              </a:rPr>
              <a:t> </a:t>
            </a:r>
            <a:r>
              <a:rPr sz="1400" dirty="0">
                <a:solidFill>
                  <a:srgbClr val="001F5F"/>
                </a:solidFill>
                <a:latin typeface="Comic Sans MS"/>
                <a:cs typeface="Comic Sans MS"/>
              </a:rPr>
              <a:t>soles</a:t>
            </a:r>
            <a:r>
              <a:rPr sz="1400" spc="90" dirty="0">
                <a:solidFill>
                  <a:srgbClr val="001F5F"/>
                </a:solidFill>
                <a:latin typeface="Comic Sans MS"/>
                <a:cs typeface="Comic Sans MS"/>
              </a:rPr>
              <a:t> </a:t>
            </a:r>
            <a:r>
              <a:rPr sz="1400" spc="-20" dirty="0">
                <a:solidFill>
                  <a:srgbClr val="001F5F"/>
                </a:solidFill>
                <a:latin typeface="Comic Sans MS"/>
                <a:cs typeface="Comic Sans MS"/>
              </a:rPr>
              <a:t>will </a:t>
            </a:r>
            <a:r>
              <a:rPr sz="1400" dirty="0">
                <a:solidFill>
                  <a:srgbClr val="001F5F"/>
                </a:solidFill>
                <a:latin typeface="Comic Sans MS"/>
                <a:cs typeface="Comic Sans MS"/>
              </a:rPr>
              <a:t>not</a:t>
            </a:r>
            <a:r>
              <a:rPr sz="1400" spc="-30" dirty="0">
                <a:solidFill>
                  <a:srgbClr val="001F5F"/>
                </a:solidFill>
                <a:latin typeface="Comic Sans MS"/>
                <a:cs typeface="Comic Sans MS"/>
              </a:rPr>
              <a:t> </a:t>
            </a:r>
            <a:r>
              <a:rPr sz="1400" dirty="0">
                <a:solidFill>
                  <a:srgbClr val="001F5F"/>
                </a:solidFill>
                <a:latin typeface="Comic Sans MS"/>
                <a:cs typeface="Comic Sans MS"/>
              </a:rPr>
              <a:t>be</a:t>
            </a:r>
            <a:r>
              <a:rPr sz="1400" spc="5" dirty="0">
                <a:solidFill>
                  <a:srgbClr val="001F5F"/>
                </a:solidFill>
                <a:latin typeface="Comic Sans MS"/>
                <a:cs typeface="Comic Sans MS"/>
              </a:rPr>
              <a:t> </a:t>
            </a:r>
            <a:r>
              <a:rPr sz="1400" spc="-10" dirty="0">
                <a:solidFill>
                  <a:srgbClr val="001F5F"/>
                </a:solidFill>
                <a:latin typeface="Comic Sans MS"/>
                <a:cs typeface="Comic Sans MS"/>
              </a:rPr>
              <a:t>accepted.</a:t>
            </a:r>
            <a:endParaRPr sz="1400" dirty="0">
              <a:latin typeface="Comic Sans MS"/>
              <a:cs typeface="Comic Sans MS"/>
            </a:endParaRPr>
          </a:p>
          <a:p>
            <a:pPr marL="12700" marR="5080" algn="just">
              <a:lnSpc>
                <a:spcPct val="100000"/>
              </a:lnSpc>
              <a:spcBef>
                <a:spcPts val="790"/>
              </a:spcBef>
            </a:pPr>
            <a:r>
              <a:rPr sz="1400" dirty="0">
                <a:solidFill>
                  <a:srgbClr val="001F5F"/>
                </a:solidFill>
                <a:latin typeface="Comic Sans MS"/>
                <a:cs typeface="Comic Sans MS"/>
              </a:rPr>
              <a:t>Please</a:t>
            </a:r>
            <a:r>
              <a:rPr sz="1400" spc="110" dirty="0">
                <a:solidFill>
                  <a:srgbClr val="001F5F"/>
                </a:solidFill>
                <a:latin typeface="Comic Sans MS"/>
                <a:cs typeface="Comic Sans MS"/>
              </a:rPr>
              <a:t> </a:t>
            </a:r>
            <a:r>
              <a:rPr sz="1400" dirty="0">
                <a:solidFill>
                  <a:srgbClr val="001F5F"/>
                </a:solidFill>
                <a:latin typeface="Comic Sans MS"/>
                <a:cs typeface="Comic Sans MS"/>
              </a:rPr>
              <a:t>also</a:t>
            </a:r>
            <a:r>
              <a:rPr sz="1400" spc="114" dirty="0">
                <a:solidFill>
                  <a:srgbClr val="001F5F"/>
                </a:solidFill>
                <a:latin typeface="Comic Sans MS"/>
                <a:cs typeface="Comic Sans MS"/>
              </a:rPr>
              <a:t> </a:t>
            </a:r>
            <a:r>
              <a:rPr sz="1400" dirty="0">
                <a:solidFill>
                  <a:srgbClr val="001F5F"/>
                </a:solidFill>
                <a:latin typeface="Comic Sans MS"/>
                <a:cs typeface="Comic Sans MS"/>
              </a:rPr>
              <a:t>ensure</a:t>
            </a:r>
            <a:r>
              <a:rPr sz="1400" spc="114" dirty="0">
                <a:solidFill>
                  <a:srgbClr val="001F5F"/>
                </a:solidFill>
                <a:latin typeface="Comic Sans MS"/>
                <a:cs typeface="Comic Sans MS"/>
              </a:rPr>
              <a:t> </a:t>
            </a:r>
            <a:r>
              <a:rPr sz="1400" dirty="0">
                <a:solidFill>
                  <a:srgbClr val="001F5F"/>
                </a:solidFill>
                <a:latin typeface="Comic Sans MS"/>
                <a:cs typeface="Comic Sans MS"/>
              </a:rPr>
              <a:t>that</a:t>
            </a:r>
            <a:r>
              <a:rPr sz="1400" spc="110" dirty="0">
                <a:solidFill>
                  <a:srgbClr val="001F5F"/>
                </a:solidFill>
                <a:latin typeface="Comic Sans MS"/>
                <a:cs typeface="Comic Sans MS"/>
              </a:rPr>
              <a:t> </a:t>
            </a:r>
            <a:r>
              <a:rPr sz="1400" dirty="0">
                <a:solidFill>
                  <a:srgbClr val="001F5F"/>
                </a:solidFill>
                <a:latin typeface="Comic Sans MS"/>
                <a:cs typeface="Comic Sans MS"/>
              </a:rPr>
              <a:t>all</a:t>
            </a:r>
            <a:r>
              <a:rPr sz="1400" spc="100" dirty="0">
                <a:solidFill>
                  <a:srgbClr val="001F5F"/>
                </a:solidFill>
                <a:latin typeface="Comic Sans MS"/>
                <a:cs typeface="Comic Sans MS"/>
              </a:rPr>
              <a:t> </a:t>
            </a:r>
            <a:r>
              <a:rPr sz="1400" dirty="0">
                <a:solidFill>
                  <a:srgbClr val="001F5F"/>
                </a:solidFill>
                <a:latin typeface="Comic Sans MS"/>
                <a:cs typeface="Comic Sans MS"/>
              </a:rPr>
              <a:t>hair</a:t>
            </a:r>
            <a:r>
              <a:rPr sz="1400" spc="125" dirty="0">
                <a:solidFill>
                  <a:srgbClr val="001F5F"/>
                </a:solidFill>
                <a:latin typeface="Comic Sans MS"/>
                <a:cs typeface="Comic Sans MS"/>
              </a:rPr>
              <a:t> </a:t>
            </a:r>
            <a:r>
              <a:rPr sz="1400" dirty="0">
                <a:solidFill>
                  <a:srgbClr val="001F5F"/>
                </a:solidFill>
                <a:latin typeface="Comic Sans MS"/>
                <a:cs typeface="Comic Sans MS"/>
              </a:rPr>
              <a:t>accessories</a:t>
            </a:r>
            <a:r>
              <a:rPr sz="1400" spc="114" dirty="0">
                <a:solidFill>
                  <a:srgbClr val="001F5F"/>
                </a:solidFill>
                <a:latin typeface="Comic Sans MS"/>
                <a:cs typeface="Comic Sans MS"/>
              </a:rPr>
              <a:t> </a:t>
            </a:r>
            <a:r>
              <a:rPr sz="1400" spc="-25" dirty="0">
                <a:solidFill>
                  <a:srgbClr val="001F5F"/>
                </a:solidFill>
                <a:latin typeface="Comic Sans MS"/>
                <a:cs typeface="Comic Sans MS"/>
              </a:rPr>
              <a:t>are </a:t>
            </a:r>
            <a:r>
              <a:rPr sz="1400" dirty="0">
                <a:solidFill>
                  <a:srgbClr val="001F5F"/>
                </a:solidFill>
                <a:latin typeface="Comic Sans MS"/>
                <a:cs typeface="Comic Sans MS"/>
              </a:rPr>
              <a:t>in</a:t>
            </a:r>
            <a:r>
              <a:rPr sz="1400" spc="409" dirty="0">
                <a:solidFill>
                  <a:srgbClr val="001F5F"/>
                </a:solidFill>
                <a:latin typeface="Comic Sans MS"/>
                <a:cs typeface="Comic Sans MS"/>
              </a:rPr>
              <a:t> </a:t>
            </a:r>
            <a:r>
              <a:rPr sz="1400" dirty="0">
                <a:solidFill>
                  <a:srgbClr val="001F5F"/>
                </a:solidFill>
                <a:latin typeface="Comic Sans MS"/>
                <a:cs typeface="Comic Sans MS"/>
              </a:rPr>
              <a:t>line</a:t>
            </a:r>
            <a:r>
              <a:rPr sz="1400" spc="415" dirty="0">
                <a:solidFill>
                  <a:srgbClr val="001F5F"/>
                </a:solidFill>
                <a:latin typeface="Comic Sans MS"/>
                <a:cs typeface="Comic Sans MS"/>
              </a:rPr>
              <a:t> </a:t>
            </a:r>
            <a:r>
              <a:rPr sz="1400" dirty="0">
                <a:solidFill>
                  <a:srgbClr val="001F5F"/>
                </a:solidFill>
                <a:latin typeface="Comic Sans MS"/>
                <a:cs typeface="Comic Sans MS"/>
              </a:rPr>
              <a:t>with</a:t>
            </a:r>
            <a:r>
              <a:rPr sz="1400" spc="415" dirty="0">
                <a:solidFill>
                  <a:srgbClr val="001F5F"/>
                </a:solidFill>
                <a:latin typeface="Comic Sans MS"/>
                <a:cs typeface="Comic Sans MS"/>
              </a:rPr>
              <a:t> </a:t>
            </a:r>
            <a:r>
              <a:rPr sz="1400" dirty="0">
                <a:solidFill>
                  <a:srgbClr val="001F5F"/>
                </a:solidFill>
                <a:latin typeface="Comic Sans MS"/>
                <a:cs typeface="Comic Sans MS"/>
              </a:rPr>
              <a:t>the</a:t>
            </a:r>
            <a:r>
              <a:rPr sz="1400" spc="420" dirty="0">
                <a:solidFill>
                  <a:srgbClr val="001F5F"/>
                </a:solidFill>
                <a:latin typeface="Comic Sans MS"/>
                <a:cs typeface="Comic Sans MS"/>
              </a:rPr>
              <a:t> </a:t>
            </a:r>
            <a:r>
              <a:rPr sz="1400" dirty="0">
                <a:solidFill>
                  <a:srgbClr val="001F5F"/>
                </a:solidFill>
                <a:latin typeface="Comic Sans MS"/>
                <a:cs typeface="Comic Sans MS"/>
              </a:rPr>
              <a:t>school</a:t>
            </a:r>
            <a:r>
              <a:rPr sz="1400" spc="409" dirty="0">
                <a:solidFill>
                  <a:srgbClr val="001F5F"/>
                </a:solidFill>
                <a:latin typeface="Comic Sans MS"/>
                <a:cs typeface="Comic Sans MS"/>
              </a:rPr>
              <a:t> </a:t>
            </a:r>
            <a:r>
              <a:rPr sz="1400" dirty="0">
                <a:solidFill>
                  <a:srgbClr val="001F5F"/>
                </a:solidFill>
                <a:latin typeface="Comic Sans MS"/>
                <a:cs typeface="Comic Sans MS"/>
              </a:rPr>
              <a:t>uniform</a:t>
            </a:r>
            <a:r>
              <a:rPr sz="1400" spc="405" dirty="0">
                <a:solidFill>
                  <a:srgbClr val="001F5F"/>
                </a:solidFill>
                <a:latin typeface="Comic Sans MS"/>
                <a:cs typeface="Comic Sans MS"/>
              </a:rPr>
              <a:t> </a:t>
            </a:r>
            <a:r>
              <a:rPr sz="1400" dirty="0">
                <a:solidFill>
                  <a:srgbClr val="001F5F"/>
                </a:solidFill>
                <a:latin typeface="Comic Sans MS"/>
                <a:cs typeface="Comic Sans MS"/>
              </a:rPr>
              <a:t>colours.</a:t>
            </a:r>
            <a:r>
              <a:rPr sz="1400" spc="420" dirty="0">
                <a:solidFill>
                  <a:srgbClr val="001F5F"/>
                </a:solidFill>
                <a:latin typeface="Comic Sans MS"/>
                <a:cs typeface="Comic Sans MS"/>
              </a:rPr>
              <a:t> </a:t>
            </a:r>
            <a:r>
              <a:rPr sz="1400" spc="-20" dirty="0">
                <a:solidFill>
                  <a:srgbClr val="001F5F"/>
                </a:solidFill>
                <a:latin typeface="Comic Sans MS"/>
                <a:cs typeface="Comic Sans MS"/>
              </a:rPr>
              <a:t>Nail </a:t>
            </a:r>
            <a:r>
              <a:rPr sz="1400" dirty="0">
                <a:solidFill>
                  <a:srgbClr val="001F5F"/>
                </a:solidFill>
                <a:latin typeface="Comic Sans MS"/>
                <a:cs typeface="Comic Sans MS"/>
              </a:rPr>
              <a:t>varnish,</a:t>
            </a:r>
            <a:r>
              <a:rPr sz="1400" spc="370" dirty="0">
                <a:solidFill>
                  <a:srgbClr val="001F5F"/>
                </a:solidFill>
                <a:latin typeface="Comic Sans MS"/>
                <a:cs typeface="Comic Sans MS"/>
              </a:rPr>
              <a:t>  </a:t>
            </a:r>
            <a:r>
              <a:rPr sz="1400" dirty="0">
                <a:solidFill>
                  <a:srgbClr val="001F5F"/>
                </a:solidFill>
                <a:latin typeface="Comic Sans MS"/>
                <a:cs typeface="Comic Sans MS"/>
              </a:rPr>
              <a:t>jewellery</a:t>
            </a:r>
            <a:r>
              <a:rPr sz="1400" spc="375" dirty="0">
                <a:solidFill>
                  <a:srgbClr val="001F5F"/>
                </a:solidFill>
                <a:latin typeface="Comic Sans MS"/>
                <a:cs typeface="Comic Sans MS"/>
              </a:rPr>
              <a:t>  </a:t>
            </a:r>
            <a:r>
              <a:rPr sz="1400" dirty="0">
                <a:solidFill>
                  <a:srgbClr val="001F5F"/>
                </a:solidFill>
                <a:latin typeface="Comic Sans MS"/>
                <a:cs typeface="Comic Sans MS"/>
              </a:rPr>
              <a:t>and</a:t>
            </a:r>
            <a:r>
              <a:rPr sz="1400" spc="370" dirty="0">
                <a:solidFill>
                  <a:srgbClr val="001F5F"/>
                </a:solidFill>
                <a:latin typeface="Comic Sans MS"/>
                <a:cs typeface="Comic Sans MS"/>
              </a:rPr>
              <a:t>  </a:t>
            </a:r>
            <a:r>
              <a:rPr sz="1400" dirty="0">
                <a:solidFill>
                  <a:srgbClr val="001F5F"/>
                </a:solidFill>
                <a:latin typeface="Comic Sans MS"/>
                <a:cs typeface="Comic Sans MS"/>
              </a:rPr>
              <a:t>watches</a:t>
            </a:r>
            <a:r>
              <a:rPr sz="1400" spc="370" dirty="0">
                <a:solidFill>
                  <a:srgbClr val="001F5F"/>
                </a:solidFill>
                <a:latin typeface="Comic Sans MS"/>
                <a:cs typeface="Comic Sans MS"/>
              </a:rPr>
              <a:t>  </a:t>
            </a:r>
            <a:r>
              <a:rPr sz="1400" dirty="0">
                <a:solidFill>
                  <a:srgbClr val="001F5F"/>
                </a:solidFill>
                <a:latin typeface="Comic Sans MS"/>
                <a:cs typeface="Comic Sans MS"/>
              </a:rPr>
              <a:t>are</a:t>
            </a:r>
            <a:r>
              <a:rPr sz="1400" spc="375" dirty="0">
                <a:solidFill>
                  <a:srgbClr val="001F5F"/>
                </a:solidFill>
                <a:latin typeface="Comic Sans MS"/>
                <a:cs typeface="Comic Sans MS"/>
              </a:rPr>
              <a:t>  </a:t>
            </a:r>
            <a:r>
              <a:rPr sz="1400" spc="-25" dirty="0">
                <a:solidFill>
                  <a:srgbClr val="001F5F"/>
                </a:solidFill>
                <a:latin typeface="Comic Sans MS"/>
                <a:cs typeface="Comic Sans MS"/>
              </a:rPr>
              <a:t>not </a:t>
            </a:r>
            <a:r>
              <a:rPr sz="1400" spc="-10" dirty="0">
                <a:solidFill>
                  <a:srgbClr val="001F5F"/>
                </a:solidFill>
                <a:latin typeface="Comic Sans MS"/>
                <a:cs typeface="Comic Sans MS"/>
              </a:rPr>
              <a:t>permitted.</a:t>
            </a:r>
            <a:endParaRPr sz="1400" dirty="0">
              <a:latin typeface="Comic Sans MS"/>
              <a:cs typeface="Comic Sans MS"/>
            </a:endParaRPr>
          </a:p>
        </p:txBody>
      </p:sp>
      <p:sp>
        <p:nvSpPr>
          <p:cNvPr id="5" name="object 5"/>
          <p:cNvSpPr txBox="1"/>
          <p:nvPr/>
        </p:nvSpPr>
        <p:spPr>
          <a:xfrm>
            <a:off x="6621689" y="5239658"/>
            <a:ext cx="3465829" cy="874598"/>
          </a:xfrm>
          <a:prstGeom prst="rect">
            <a:avLst/>
          </a:prstGeom>
        </p:spPr>
        <p:txBody>
          <a:bodyPr vert="horz" wrap="square" lIns="0" tIns="12700" rIns="0" bIns="0" rtlCol="0">
            <a:spAutoFit/>
          </a:bodyPr>
          <a:lstStyle/>
          <a:p>
            <a:pPr marL="12700" marR="5080" algn="just">
              <a:lnSpc>
                <a:spcPct val="100000"/>
              </a:lnSpc>
              <a:spcBef>
                <a:spcPts val="100"/>
              </a:spcBef>
            </a:pPr>
            <a:r>
              <a:rPr sz="1400" dirty="0">
                <a:solidFill>
                  <a:srgbClr val="001F5F"/>
                </a:solidFill>
                <a:latin typeface="Comic Sans MS"/>
                <a:cs typeface="Comic Sans MS"/>
              </a:rPr>
              <a:t>As</a:t>
            </a:r>
            <a:r>
              <a:rPr sz="1400" spc="114" dirty="0">
                <a:solidFill>
                  <a:srgbClr val="001F5F"/>
                </a:solidFill>
                <a:latin typeface="Comic Sans MS"/>
                <a:cs typeface="Comic Sans MS"/>
              </a:rPr>
              <a:t>  </a:t>
            </a:r>
            <a:r>
              <a:rPr sz="1400" dirty="0">
                <a:solidFill>
                  <a:srgbClr val="001F5F"/>
                </a:solidFill>
                <a:latin typeface="Comic Sans MS"/>
                <a:cs typeface="Comic Sans MS"/>
              </a:rPr>
              <a:t>the</a:t>
            </a:r>
            <a:r>
              <a:rPr sz="1400" spc="114" dirty="0">
                <a:solidFill>
                  <a:srgbClr val="001F5F"/>
                </a:solidFill>
                <a:latin typeface="Comic Sans MS"/>
                <a:cs typeface="Comic Sans MS"/>
              </a:rPr>
              <a:t>  </a:t>
            </a:r>
            <a:r>
              <a:rPr sz="1400" dirty="0">
                <a:solidFill>
                  <a:srgbClr val="001F5F"/>
                </a:solidFill>
                <a:latin typeface="Comic Sans MS"/>
                <a:cs typeface="Comic Sans MS"/>
              </a:rPr>
              <a:t>weather</a:t>
            </a:r>
            <a:r>
              <a:rPr sz="1400" spc="125" dirty="0">
                <a:solidFill>
                  <a:srgbClr val="001F5F"/>
                </a:solidFill>
                <a:latin typeface="Comic Sans MS"/>
                <a:cs typeface="Comic Sans MS"/>
              </a:rPr>
              <a:t>  </a:t>
            </a:r>
            <a:r>
              <a:rPr sz="1400" dirty="0">
                <a:solidFill>
                  <a:srgbClr val="001F5F"/>
                </a:solidFill>
                <a:latin typeface="Comic Sans MS"/>
                <a:cs typeface="Comic Sans MS"/>
              </a:rPr>
              <a:t>gets</a:t>
            </a:r>
            <a:r>
              <a:rPr sz="1400" spc="110" dirty="0">
                <a:solidFill>
                  <a:srgbClr val="001F5F"/>
                </a:solidFill>
                <a:latin typeface="Comic Sans MS"/>
                <a:cs typeface="Comic Sans MS"/>
              </a:rPr>
              <a:t>  </a:t>
            </a:r>
            <a:r>
              <a:rPr sz="1400" dirty="0">
                <a:solidFill>
                  <a:srgbClr val="001F5F"/>
                </a:solidFill>
                <a:latin typeface="Comic Sans MS"/>
                <a:cs typeface="Comic Sans MS"/>
              </a:rPr>
              <a:t>warmer,</a:t>
            </a:r>
            <a:r>
              <a:rPr sz="1400" spc="114" dirty="0">
                <a:solidFill>
                  <a:srgbClr val="001F5F"/>
                </a:solidFill>
                <a:latin typeface="Comic Sans MS"/>
                <a:cs typeface="Comic Sans MS"/>
              </a:rPr>
              <a:t>  </a:t>
            </a:r>
            <a:r>
              <a:rPr sz="1400" dirty="0">
                <a:solidFill>
                  <a:srgbClr val="001F5F"/>
                </a:solidFill>
                <a:latin typeface="Comic Sans MS"/>
                <a:cs typeface="Comic Sans MS"/>
              </a:rPr>
              <a:t>please</a:t>
            </a:r>
            <a:r>
              <a:rPr sz="1400" spc="125" dirty="0">
                <a:solidFill>
                  <a:srgbClr val="001F5F"/>
                </a:solidFill>
                <a:latin typeface="Comic Sans MS"/>
                <a:cs typeface="Comic Sans MS"/>
              </a:rPr>
              <a:t>  </a:t>
            </a:r>
            <a:r>
              <a:rPr sz="1400" spc="-10" dirty="0">
                <a:solidFill>
                  <a:srgbClr val="001F5F"/>
                </a:solidFill>
                <a:latin typeface="Comic Sans MS"/>
                <a:cs typeface="Comic Sans MS"/>
              </a:rPr>
              <a:t>apply </a:t>
            </a:r>
            <a:r>
              <a:rPr sz="1400" dirty="0">
                <a:solidFill>
                  <a:srgbClr val="001F5F"/>
                </a:solidFill>
                <a:latin typeface="Comic Sans MS"/>
                <a:cs typeface="Comic Sans MS"/>
              </a:rPr>
              <a:t>suncream</a:t>
            </a:r>
            <a:r>
              <a:rPr sz="1400" spc="35" dirty="0">
                <a:solidFill>
                  <a:srgbClr val="001F5F"/>
                </a:solidFill>
                <a:latin typeface="Comic Sans MS"/>
                <a:cs typeface="Comic Sans MS"/>
              </a:rPr>
              <a:t> </a:t>
            </a:r>
            <a:r>
              <a:rPr sz="1400" dirty="0">
                <a:solidFill>
                  <a:srgbClr val="001F5F"/>
                </a:solidFill>
                <a:latin typeface="Comic Sans MS"/>
                <a:cs typeface="Comic Sans MS"/>
              </a:rPr>
              <a:t>before</a:t>
            </a:r>
            <a:r>
              <a:rPr sz="1400" spc="30" dirty="0">
                <a:solidFill>
                  <a:srgbClr val="001F5F"/>
                </a:solidFill>
                <a:latin typeface="Comic Sans MS"/>
                <a:cs typeface="Comic Sans MS"/>
              </a:rPr>
              <a:t> </a:t>
            </a:r>
            <a:r>
              <a:rPr sz="1400" dirty="0">
                <a:solidFill>
                  <a:srgbClr val="001F5F"/>
                </a:solidFill>
                <a:latin typeface="Comic Sans MS"/>
                <a:cs typeface="Comic Sans MS"/>
              </a:rPr>
              <a:t>school</a:t>
            </a:r>
            <a:r>
              <a:rPr sz="1400" spc="30" dirty="0">
                <a:solidFill>
                  <a:srgbClr val="001F5F"/>
                </a:solidFill>
                <a:latin typeface="Comic Sans MS"/>
                <a:cs typeface="Comic Sans MS"/>
              </a:rPr>
              <a:t> </a:t>
            </a:r>
            <a:r>
              <a:rPr sz="1400" dirty="0">
                <a:solidFill>
                  <a:srgbClr val="001F5F"/>
                </a:solidFill>
                <a:latin typeface="Comic Sans MS"/>
                <a:cs typeface="Comic Sans MS"/>
              </a:rPr>
              <a:t>and</a:t>
            </a:r>
            <a:r>
              <a:rPr sz="1400" spc="30" dirty="0">
                <a:solidFill>
                  <a:srgbClr val="001F5F"/>
                </a:solidFill>
                <a:latin typeface="Comic Sans MS"/>
                <a:cs typeface="Comic Sans MS"/>
              </a:rPr>
              <a:t> </a:t>
            </a:r>
            <a:r>
              <a:rPr sz="1400" dirty="0">
                <a:solidFill>
                  <a:srgbClr val="001F5F"/>
                </a:solidFill>
                <a:latin typeface="Comic Sans MS"/>
                <a:cs typeface="Comic Sans MS"/>
              </a:rPr>
              <a:t>send</a:t>
            </a:r>
            <a:r>
              <a:rPr sz="1400" spc="30" dirty="0">
                <a:solidFill>
                  <a:srgbClr val="001F5F"/>
                </a:solidFill>
                <a:latin typeface="Comic Sans MS"/>
                <a:cs typeface="Comic Sans MS"/>
              </a:rPr>
              <a:t> </a:t>
            </a:r>
            <a:r>
              <a:rPr sz="1400" dirty="0">
                <a:solidFill>
                  <a:srgbClr val="001F5F"/>
                </a:solidFill>
                <a:latin typeface="Comic Sans MS"/>
                <a:cs typeface="Comic Sans MS"/>
              </a:rPr>
              <a:t>a</a:t>
            </a:r>
            <a:r>
              <a:rPr sz="1400" spc="30" dirty="0">
                <a:solidFill>
                  <a:srgbClr val="001F5F"/>
                </a:solidFill>
                <a:latin typeface="Comic Sans MS"/>
                <a:cs typeface="Comic Sans MS"/>
              </a:rPr>
              <a:t> </a:t>
            </a:r>
            <a:r>
              <a:rPr sz="1400" dirty="0">
                <a:solidFill>
                  <a:srgbClr val="001F5F"/>
                </a:solidFill>
                <a:latin typeface="Comic Sans MS"/>
                <a:cs typeface="Comic Sans MS"/>
              </a:rPr>
              <a:t>sun</a:t>
            </a:r>
            <a:r>
              <a:rPr sz="1400" spc="10" dirty="0">
                <a:solidFill>
                  <a:srgbClr val="001F5F"/>
                </a:solidFill>
                <a:latin typeface="Comic Sans MS"/>
                <a:cs typeface="Comic Sans MS"/>
              </a:rPr>
              <a:t> </a:t>
            </a:r>
            <a:r>
              <a:rPr sz="1400" dirty="0">
                <a:solidFill>
                  <a:srgbClr val="001F5F"/>
                </a:solidFill>
                <a:latin typeface="Comic Sans MS"/>
                <a:cs typeface="Comic Sans MS"/>
              </a:rPr>
              <a:t>hat</a:t>
            </a:r>
            <a:r>
              <a:rPr sz="1400" spc="30" dirty="0">
                <a:solidFill>
                  <a:srgbClr val="001F5F"/>
                </a:solidFill>
                <a:latin typeface="Comic Sans MS"/>
                <a:cs typeface="Comic Sans MS"/>
              </a:rPr>
              <a:t> </a:t>
            </a:r>
            <a:r>
              <a:rPr sz="1400" spc="-20" dirty="0">
                <a:solidFill>
                  <a:srgbClr val="001F5F"/>
                </a:solidFill>
                <a:latin typeface="Comic Sans MS"/>
                <a:cs typeface="Comic Sans MS"/>
              </a:rPr>
              <a:t>that </a:t>
            </a:r>
            <a:r>
              <a:rPr sz="1400" dirty="0">
                <a:solidFill>
                  <a:srgbClr val="001F5F"/>
                </a:solidFill>
                <a:latin typeface="Comic Sans MS"/>
                <a:cs typeface="Comic Sans MS"/>
              </a:rPr>
              <a:t>is</a:t>
            </a:r>
            <a:r>
              <a:rPr sz="1400" spc="-25" dirty="0">
                <a:solidFill>
                  <a:srgbClr val="001F5F"/>
                </a:solidFill>
                <a:latin typeface="Comic Sans MS"/>
                <a:cs typeface="Comic Sans MS"/>
              </a:rPr>
              <a:t> </a:t>
            </a:r>
            <a:r>
              <a:rPr sz="1400" dirty="0">
                <a:solidFill>
                  <a:srgbClr val="001F5F"/>
                </a:solidFill>
                <a:latin typeface="Comic Sans MS"/>
                <a:cs typeface="Comic Sans MS"/>
              </a:rPr>
              <a:t>clearly</a:t>
            </a:r>
            <a:r>
              <a:rPr sz="1400" spc="-20" dirty="0">
                <a:solidFill>
                  <a:srgbClr val="001F5F"/>
                </a:solidFill>
                <a:latin typeface="Comic Sans MS"/>
                <a:cs typeface="Comic Sans MS"/>
              </a:rPr>
              <a:t> </a:t>
            </a:r>
            <a:r>
              <a:rPr sz="1400" dirty="0">
                <a:solidFill>
                  <a:srgbClr val="001F5F"/>
                </a:solidFill>
                <a:latin typeface="Comic Sans MS"/>
                <a:cs typeface="Comic Sans MS"/>
              </a:rPr>
              <a:t>labelled with</a:t>
            </a:r>
            <a:r>
              <a:rPr sz="1400" spc="-20" dirty="0">
                <a:solidFill>
                  <a:srgbClr val="001F5F"/>
                </a:solidFill>
                <a:latin typeface="Comic Sans MS"/>
                <a:cs typeface="Comic Sans MS"/>
              </a:rPr>
              <a:t> </a:t>
            </a:r>
            <a:r>
              <a:rPr sz="1400" dirty="0">
                <a:solidFill>
                  <a:srgbClr val="001F5F"/>
                </a:solidFill>
                <a:latin typeface="Comic Sans MS"/>
                <a:cs typeface="Comic Sans MS"/>
              </a:rPr>
              <a:t>your</a:t>
            </a:r>
            <a:r>
              <a:rPr sz="1400" spc="-30" dirty="0">
                <a:solidFill>
                  <a:srgbClr val="001F5F"/>
                </a:solidFill>
                <a:latin typeface="Comic Sans MS"/>
                <a:cs typeface="Comic Sans MS"/>
              </a:rPr>
              <a:t> </a:t>
            </a:r>
            <a:r>
              <a:rPr sz="1400" dirty="0">
                <a:solidFill>
                  <a:srgbClr val="001F5F"/>
                </a:solidFill>
                <a:latin typeface="Comic Sans MS"/>
                <a:cs typeface="Comic Sans MS"/>
              </a:rPr>
              <a:t>child’s</a:t>
            </a:r>
            <a:r>
              <a:rPr sz="1400" spc="-30" dirty="0">
                <a:solidFill>
                  <a:srgbClr val="001F5F"/>
                </a:solidFill>
                <a:latin typeface="Comic Sans MS"/>
                <a:cs typeface="Comic Sans MS"/>
              </a:rPr>
              <a:t> </a:t>
            </a:r>
            <a:r>
              <a:rPr sz="1400" spc="-10" dirty="0">
                <a:solidFill>
                  <a:srgbClr val="001F5F"/>
                </a:solidFill>
                <a:latin typeface="Comic Sans MS"/>
                <a:cs typeface="Comic Sans MS"/>
              </a:rPr>
              <a:t>name.</a:t>
            </a:r>
            <a:endParaRPr sz="1400" dirty="0">
              <a:latin typeface="Comic Sans MS"/>
              <a:cs typeface="Comic Sans MS"/>
            </a:endParaRPr>
          </a:p>
        </p:txBody>
      </p:sp>
      <p:sp>
        <p:nvSpPr>
          <p:cNvPr id="7" name="object 7"/>
          <p:cNvSpPr txBox="1"/>
          <p:nvPr/>
        </p:nvSpPr>
        <p:spPr>
          <a:xfrm>
            <a:off x="339953" y="252476"/>
            <a:ext cx="4076065" cy="2167260"/>
          </a:xfrm>
          <a:prstGeom prst="rect">
            <a:avLst/>
          </a:prstGeom>
        </p:spPr>
        <p:txBody>
          <a:bodyPr vert="horz" wrap="square" lIns="0" tIns="12700" rIns="0" bIns="0" rtlCol="0">
            <a:spAutoFit/>
          </a:bodyPr>
          <a:lstStyle/>
          <a:p>
            <a:pPr marL="12700">
              <a:lnSpc>
                <a:spcPct val="100000"/>
              </a:lnSpc>
              <a:spcBef>
                <a:spcPts val="100"/>
              </a:spcBef>
            </a:pPr>
            <a:r>
              <a:rPr sz="1400" b="1" u="sng" spc="-10" dirty="0">
                <a:solidFill>
                  <a:srgbClr val="001F5F"/>
                </a:solidFill>
                <a:uFill>
                  <a:solidFill>
                    <a:srgbClr val="001F5F"/>
                  </a:solidFill>
                </a:uFill>
                <a:latin typeface="Comic Sans MS"/>
                <a:cs typeface="Comic Sans MS"/>
              </a:rPr>
              <a:t>Library</a:t>
            </a:r>
            <a:endParaRPr sz="1400" dirty="0">
              <a:latin typeface="Comic Sans MS"/>
              <a:cs typeface="Comic Sans MS"/>
            </a:endParaRPr>
          </a:p>
          <a:p>
            <a:pPr marL="12700" marR="5080" algn="just">
              <a:lnSpc>
                <a:spcPct val="100000"/>
              </a:lnSpc>
            </a:pPr>
            <a:r>
              <a:rPr sz="1400" dirty="0">
                <a:solidFill>
                  <a:srgbClr val="001F5F"/>
                </a:solidFill>
                <a:latin typeface="Comic Sans MS"/>
                <a:cs typeface="Comic Sans MS"/>
              </a:rPr>
              <a:t>Our</a:t>
            </a:r>
            <a:r>
              <a:rPr sz="1400" spc="75" dirty="0">
                <a:solidFill>
                  <a:srgbClr val="001F5F"/>
                </a:solidFill>
                <a:latin typeface="Comic Sans MS"/>
                <a:cs typeface="Comic Sans MS"/>
              </a:rPr>
              <a:t> </a:t>
            </a:r>
            <a:r>
              <a:rPr sz="1400" dirty="0">
                <a:solidFill>
                  <a:srgbClr val="001F5F"/>
                </a:solidFill>
                <a:latin typeface="Comic Sans MS"/>
                <a:cs typeface="Comic Sans MS"/>
              </a:rPr>
              <a:t>library</a:t>
            </a:r>
            <a:r>
              <a:rPr sz="1400" spc="55" dirty="0">
                <a:solidFill>
                  <a:srgbClr val="001F5F"/>
                </a:solidFill>
                <a:latin typeface="Comic Sans MS"/>
                <a:cs typeface="Comic Sans MS"/>
              </a:rPr>
              <a:t> </a:t>
            </a:r>
            <a:r>
              <a:rPr sz="1400" dirty="0">
                <a:solidFill>
                  <a:srgbClr val="001F5F"/>
                </a:solidFill>
                <a:latin typeface="Comic Sans MS"/>
                <a:cs typeface="Comic Sans MS"/>
              </a:rPr>
              <a:t>day</a:t>
            </a:r>
            <a:r>
              <a:rPr sz="1400" spc="70" dirty="0">
                <a:solidFill>
                  <a:srgbClr val="001F5F"/>
                </a:solidFill>
                <a:latin typeface="Comic Sans MS"/>
                <a:cs typeface="Comic Sans MS"/>
              </a:rPr>
              <a:t> </a:t>
            </a:r>
            <a:r>
              <a:rPr sz="1400" dirty="0">
                <a:solidFill>
                  <a:srgbClr val="001F5F"/>
                </a:solidFill>
                <a:latin typeface="Comic Sans MS"/>
                <a:cs typeface="Comic Sans MS"/>
              </a:rPr>
              <a:t>will</a:t>
            </a:r>
            <a:r>
              <a:rPr sz="1400" spc="60" dirty="0">
                <a:solidFill>
                  <a:srgbClr val="001F5F"/>
                </a:solidFill>
                <a:latin typeface="Comic Sans MS"/>
                <a:cs typeface="Comic Sans MS"/>
              </a:rPr>
              <a:t> </a:t>
            </a:r>
            <a:r>
              <a:rPr sz="1400" dirty="0">
                <a:solidFill>
                  <a:srgbClr val="001F5F"/>
                </a:solidFill>
                <a:latin typeface="Comic Sans MS"/>
                <a:cs typeface="Comic Sans MS"/>
              </a:rPr>
              <a:t>be</a:t>
            </a:r>
            <a:r>
              <a:rPr sz="1400" spc="70" dirty="0">
                <a:solidFill>
                  <a:srgbClr val="001F5F"/>
                </a:solidFill>
                <a:latin typeface="Comic Sans MS"/>
                <a:cs typeface="Comic Sans MS"/>
              </a:rPr>
              <a:t> </a:t>
            </a:r>
            <a:r>
              <a:rPr sz="1400" dirty="0">
                <a:solidFill>
                  <a:srgbClr val="001F5F"/>
                </a:solidFill>
                <a:latin typeface="Comic Sans MS"/>
                <a:cs typeface="Comic Sans MS"/>
              </a:rPr>
              <a:t>on</a:t>
            </a:r>
            <a:r>
              <a:rPr sz="1400" spc="60" dirty="0">
                <a:solidFill>
                  <a:srgbClr val="001F5F"/>
                </a:solidFill>
                <a:latin typeface="Comic Sans MS"/>
                <a:cs typeface="Comic Sans MS"/>
              </a:rPr>
              <a:t> </a:t>
            </a:r>
            <a:r>
              <a:rPr sz="1400" dirty="0">
                <a:solidFill>
                  <a:srgbClr val="001F5F"/>
                </a:solidFill>
                <a:latin typeface="Comic Sans MS"/>
                <a:cs typeface="Comic Sans MS"/>
              </a:rPr>
              <a:t>a</a:t>
            </a:r>
            <a:r>
              <a:rPr sz="1400" spc="65" dirty="0">
                <a:solidFill>
                  <a:srgbClr val="001F5F"/>
                </a:solidFill>
                <a:latin typeface="Comic Sans MS"/>
                <a:cs typeface="Comic Sans MS"/>
              </a:rPr>
              <a:t> </a:t>
            </a:r>
            <a:r>
              <a:rPr lang="en-GB" sz="1400" b="1" spc="65" dirty="0">
                <a:solidFill>
                  <a:srgbClr val="001F5F"/>
                </a:solidFill>
                <a:latin typeface="Comic Sans MS"/>
                <a:cs typeface="Comic Sans MS"/>
              </a:rPr>
              <a:t>Wednesday</a:t>
            </a:r>
            <a:r>
              <a:rPr sz="1400" dirty="0">
                <a:solidFill>
                  <a:srgbClr val="001F5F"/>
                </a:solidFill>
                <a:latin typeface="Comic Sans MS"/>
                <a:cs typeface="Comic Sans MS"/>
              </a:rPr>
              <a:t>.</a:t>
            </a:r>
            <a:r>
              <a:rPr sz="1400" spc="65" dirty="0">
                <a:solidFill>
                  <a:srgbClr val="001F5F"/>
                </a:solidFill>
                <a:latin typeface="Comic Sans MS"/>
                <a:cs typeface="Comic Sans MS"/>
              </a:rPr>
              <a:t> </a:t>
            </a:r>
            <a:r>
              <a:rPr sz="1400" dirty="0">
                <a:solidFill>
                  <a:srgbClr val="001F5F"/>
                </a:solidFill>
                <a:latin typeface="Comic Sans MS"/>
                <a:cs typeface="Comic Sans MS"/>
              </a:rPr>
              <a:t>If</a:t>
            </a:r>
            <a:r>
              <a:rPr sz="1400" spc="70" dirty="0">
                <a:solidFill>
                  <a:srgbClr val="001F5F"/>
                </a:solidFill>
                <a:latin typeface="Comic Sans MS"/>
                <a:cs typeface="Comic Sans MS"/>
              </a:rPr>
              <a:t> </a:t>
            </a:r>
            <a:r>
              <a:rPr sz="1400" dirty="0">
                <a:solidFill>
                  <a:srgbClr val="001F5F"/>
                </a:solidFill>
                <a:latin typeface="Comic Sans MS"/>
                <a:cs typeface="Comic Sans MS"/>
              </a:rPr>
              <a:t>children</a:t>
            </a:r>
            <a:r>
              <a:rPr sz="1400" spc="65" dirty="0">
                <a:solidFill>
                  <a:srgbClr val="001F5F"/>
                </a:solidFill>
                <a:latin typeface="Comic Sans MS"/>
                <a:cs typeface="Comic Sans MS"/>
              </a:rPr>
              <a:t> </a:t>
            </a:r>
            <a:r>
              <a:rPr sz="1400" dirty="0">
                <a:solidFill>
                  <a:srgbClr val="001F5F"/>
                </a:solidFill>
                <a:latin typeface="Comic Sans MS"/>
                <a:cs typeface="Comic Sans MS"/>
              </a:rPr>
              <a:t>wish</a:t>
            </a:r>
            <a:r>
              <a:rPr sz="1400" spc="70" dirty="0">
                <a:solidFill>
                  <a:srgbClr val="001F5F"/>
                </a:solidFill>
                <a:latin typeface="Comic Sans MS"/>
                <a:cs typeface="Comic Sans MS"/>
              </a:rPr>
              <a:t> </a:t>
            </a:r>
            <a:r>
              <a:rPr sz="1400" spc="-25" dirty="0">
                <a:solidFill>
                  <a:srgbClr val="001F5F"/>
                </a:solidFill>
                <a:latin typeface="Comic Sans MS"/>
                <a:cs typeface="Comic Sans MS"/>
              </a:rPr>
              <a:t>to </a:t>
            </a:r>
            <a:r>
              <a:rPr sz="1400" dirty="0">
                <a:solidFill>
                  <a:srgbClr val="001F5F"/>
                </a:solidFill>
                <a:latin typeface="Comic Sans MS"/>
                <a:cs typeface="Comic Sans MS"/>
              </a:rPr>
              <a:t>change</a:t>
            </a:r>
            <a:r>
              <a:rPr sz="1400" spc="190" dirty="0">
                <a:solidFill>
                  <a:srgbClr val="001F5F"/>
                </a:solidFill>
                <a:latin typeface="Comic Sans MS"/>
                <a:cs typeface="Comic Sans MS"/>
              </a:rPr>
              <a:t> </a:t>
            </a:r>
            <a:r>
              <a:rPr sz="1400" dirty="0">
                <a:solidFill>
                  <a:srgbClr val="001F5F"/>
                </a:solidFill>
                <a:latin typeface="Comic Sans MS"/>
                <a:cs typeface="Comic Sans MS"/>
              </a:rPr>
              <a:t>their</a:t>
            </a:r>
            <a:r>
              <a:rPr sz="1400" spc="200" dirty="0">
                <a:solidFill>
                  <a:srgbClr val="001F5F"/>
                </a:solidFill>
                <a:latin typeface="Comic Sans MS"/>
                <a:cs typeface="Comic Sans MS"/>
              </a:rPr>
              <a:t> </a:t>
            </a:r>
            <a:r>
              <a:rPr sz="1400" dirty="0">
                <a:solidFill>
                  <a:srgbClr val="001F5F"/>
                </a:solidFill>
                <a:latin typeface="Comic Sans MS"/>
                <a:cs typeface="Comic Sans MS"/>
              </a:rPr>
              <a:t>book</a:t>
            </a:r>
            <a:r>
              <a:rPr sz="1400" spc="195" dirty="0">
                <a:solidFill>
                  <a:srgbClr val="001F5F"/>
                </a:solidFill>
                <a:latin typeface="Comic Sans MS"/>
                <a:cs typeface="Comic Sans MS"/>
              </a:rPr>
              <a:t> </a:t>
            </a:r>
            <a:r>
              <a:rPr sz="1400" dirty="0">
                <a:solidFill>
                  <a:srgbClr val="001F5F"/>
                </a:solidFill>
                <a:latin typeface="Comic Sans MS"/>
                <a:cs typeface="Comic Sans MS"/>
              </a:rPr>
              <a:t>then</a:t>
            </a:r>
            <a:r>
              <a:rPr sz="1400" spc="185" dirty="0">
                <a:solidFill>
                  <a:srgbClr val="001F5F"/>
                </a:solidFill>
                <a:latin typeface="Comic Sans MS"/>
                <a:cs typeface="Comic Sans MS"/>
              </a:rPr>
              <a:t> </a:t>
            </a:r>
            <a:r>
              <a:rPr sz="1400" dirty="0">
                <a:solidFill>
                  <a:srgbClr val="001F5F"/>
                </a:solidFill>
                <a:latin typeface="Comic Sans MS"/>
                <a:cs typeface="Comic Sans MS"/>
              </a:rPr>
              <a:t>they</a:t>
            </a:r>
            <a:r>
              <a:rPr sz="1400" spc="185" dirty="0">
                <a:solidFill>
                  <a:srgbClr val="001F5F"/>
                </a:solidFill>
                <a:latin typeface="Comic Sans MS"/>
                <a:cs typeface="Comic Sans MS"/>
              </a:rPr>
              <a:t> </a:t>
            </a:r>
            <a:r>
              <a:rPr sz="1400" dirty="0">
                <a:solidFill>
                  <a:srgbClr val="001F5F"/>
                </a:solidFill>
                <a:latin typeface="Comic Sans MS"/>
                <a:cs typeface="Comic Sans MS"/>
              </a:rPr>
              <a:t>can</a:t>
            </a:r>
            <a:r>
              <a:rPr sz="1400" spc="185" dirty="0">
                <a:solidFill>
                  <a:srgbClr val="001F5F"/>
                </a:solidFill>
                <a:latin typeface="Comic Sans MS"/>
                <a:cs typeface="Comic Sans MS"/>
              </a:rPr>
              <a:t> </a:t>
            </a:r>
            <a:r>
              <a:rPr sz="1400" dirty="0">
                <a:solidFill>
                  <a:srgbClr val="001F5F"/>
                </a:solidFill>
                <a:latin typeface="Comic Sans MS"/>
                <a:cs typeface="Comic Sans MS"/>
              </a:rPr>
              <a:t>bring</a:t>
            </a:r>
            <a:r>
              <a:rPr sz="1400" spc="190" dirty="0">
                <a:solidFill>
                  <a:srgbClr val="001F5F"/>
                </a:solidFill>
                <a:latin typeface="Comic Sans MS"/>
                <a:cs typeface="Comic Sans MS"/>
              </a:rPr>
              <a:t> </a:t>
            </a:r>
            <a:r>
              <a:rPr sz="1400" dirty="0">
                <a:solidFill>
                  <a:srgbClr val="001F5F"/>
                </a:solidFill>
                <a:latin typeface="Comic Sans MS"/>
                <a:cs typeface="Comic Sans MS"/>
              </a:rPr>
              <a:t>it</a:t>
            </a:r>
            <a:r>
              <a:rPr sz="1400" spc="200" dirty="0">
                <a:solidFill>
                  <a:srgbClr val="001F5F"/>
                </a:solidFill>
                <a:latin typeface="Comic Sans MS"/>
                <a:cs typeface="Comic Sans MS"/>
              </a:rPr>
              <a:t> </a:t>
            </a:r>
            <a:r>
              <a:rPr sz="1400" dirty="0">
                <a:solidFill>
                  <a:srgbClr val="001F5F"/>
                </a:solidFill>
                <a:latin typeface="Comic Sans MS"/>
                <a:cs typeface="Comic Sans MS"/>
              </a:rPr>
              <a:t>on</a:t>
            </a:r>
            <a:r>
              <a:rPr sz="1400" spc="190" dirty="0">
                <a:solidFill>
                  <a:srgbClr val="001F5F"/>
                </a:solidFill>
                <a:latin typeface="Comic Sans MS"/>
                <a:cs typeface="Comic Sans MS"/>
              </a:rPr>
              <a:t> </a:t>
            </a:r>
            <a:r>
              <a:rPr sz="1400" dirty="0">
                <a:solidFill>
                  <a:srgbClr val="001F5F"/>
                </a:solidFill>
                <a:latin typeface="Comic Sans MS"/>
                <a:cs typeface="Comic Sans MS"/>
              </a:rPr>
              <a:t>a</a:t>
            </a:r>
            <a:r>
              <a:rPr sz="1400" spc="185" dirty="0">
                <a:solidFill>
                  <a:srgbClr val="001F5F"/>
                </a:solidFill>
                <a:latin typeface="Comic Sans MS"/>
                <a:cs typeface="Comic Sans MS"/>
              </a:rPr>
              <a:t> </a:t>
            </a:r>
            <a:r>
              <a:rPr lang="en-GB" sz="1400" b="1" spc="-10" dirty="0">
                <a:solidFill>
                  <a:srgbClr val="001F5F"/>
                </a:solidFill>
                <a:latin typeface="Comic Sans MS"/>
                <a:cs typeface="Comic Sans MS"/>
              </a:rPr>
              <a:t>Wednesday</a:t>
            </a:r>
            <a:r>
              <a:rPr sz="1400" b="1" spc="-10" dirty="0">
                <a:solidFill>
                  <a:srgbClr val="001F5F"/>
                </a:solidFill>
                <a:latin typeface="Comic Sans MS"/>
                <a:cs typeface="Comic Sans MS"/>
              </a:rPr>
              <a:t> </a:t>
            </a:r>
            <a:r>
              <a:rPr sz="1400" dirty="0">
                <a:solidFill>
                  <a:srgbClr val="001F5F"/>
                </a:solidFill>
                <a:latin typeface="Comic Sans MS"/>
                <a:cs typeface="Comic Sans MS"/>
              </a:rPr>
              <a:t>morning</a:t>
            </a:r>
            <a:r>
              <a:rPr sz="1400" spc="190" dirty="0">
                <a:solidFill>
                  <a:srgbClr val="001F5F"/>
                </a:solidFill>
                <a:latin typeface="Comic Sans MS"/>
                <a:cs typeface="Comic Sans MS"/>
              </a:rPr>
              <a:t> </a:t>
            </a:r>
            <a:r>
              <a:rPr sz="1400" dirty="0">
                <a:solidFill>
                  <a:srgbClr val="001F5F"/>
                </a:solidFill>
                <a:latin typeface="Comic Sans MS"/>
                <a:cs typeface="Comic Sans MS"/>
              </a:rPr>
              <a:t>along</a:t>
            </a:r>
            <a:r>
              <a:rPr sz="1400" spc="200" dirty="0">
                <a:solidFill>
                  <a:srgbClr val="001F5F"/>
                </a:solidFill>
                <a:latin typeface="Comic Sans MS"/>
                <a:cs typeface="Comic Sans MS"/>
              </a:rPr>
              <a:t> </a:t>
            </a:r>
            <a:r>
              <a:rPr sz="1400" dirty="0">
                <a:solidFill>
                  <a:srgbClr val="001F5F"/>
                </a:solidFill>
                <a:latin typeface="Comic Sans MS"/>
                <a:cs typeface="Comic Sans MS"/>
              </a:rPr>
              <a:t>with</a:t>
            </a:r>
            <a:r>
              <a:rPr sz="1400" spc="195" dirty="0">
                <a:solidFill>
                  <a:srgbClr val="001F5F"/>
                </a:solidFill>
                <a:latin typeface="Comic Sans MS"/>
                <a:cs typeface="Comic Sans MS"/>
              </a:rPr>
              <a:t> </a:t>
            </a:r>
            <a:r>
              <a:rPr sz="1400" dirty="0">
                <a:solidFill>
                  <a:srgbClr val="001F5F"/>
                </a:solidFill>
                <a:latin typeface="Comic Sans MS"/>
                <a:cs typeface="Comic Sans MS"/>
              </a:rPr>
              <a:t>their</a:t>
            </a:r>
            <a:r>
              <a:rPr sz="1400" spc="210" dirty="0">
                <a:solidFill>
                  <a:srgbClr val="001F5F"/>
                </a:solidFill>
                <a:latin typeface="Comic Sans MS"/>
                <a:cs typeface="Comic Sans MS"/>
              </a:rPr>
              <a:t> </a:t>
            </a:r>
            <a:r>
              <a:rPr sz="1400" dirty="0">
                <a:solidFill>
                  <a:srgbClr val="001F5F"/>
                </a:solidFill>
                <a:latin typeface="Comic Sans MS"/>
                <a:cs typeface="Comic Sans MS"/>
              </a:rPr>
              <a:t>book</a:t>
            </a:r>
            <a:r>
              <a:rPr sz="1400" spc="200" dirty="0">
                <a:solidFill>
                  <a:srgbClr val="001F5F"/>
                </a:solidFill>
                <a:latin typeface="Comic Sans MS"/>
                <a:cs typeface="Comic Sans MS"/>
              </a:rPr>
              <a:t> </a:t>
            </a:r>
            <a:r>
              <a:rPr sz="1400" dirty="0">
                <a:solidFill>
                  <a:srgbClr val="001F5F"/>
                </a:solidFill>
                <a:latin typeface="Comic Sans MS"/>
                <a:cs typeface="Comic Sans MS"/>
              </a:rPr>
              <a:t>mark</a:t>
            </a:r>
            <a:r>
              <a:rPr sz="1400" spc="200" dirty="0">
                <a:solidFill>
                  <a:srgbClr val="001F5F"/>
                </a:solidFill>
                <a:latin typeface="Comic Sans MS"/>
                <a:cs typeface="Comic Sans MS"/>
              </a:rPr>
              <a:t> </a:t>
            </a:r>
            <a:r>
              <a:rPr sz="1400" dirty="0">
                <a:solidFill>
                  <a:srgbClr val="001F5F"/>
                </a:solidFill>
                <a:latin typeface="Comic Sans MS"/>
                <a:cs typeface="Comic Sans MS"/>
              </a:rPr>
              <a:t>and</a:t>
            </a:r>
            <a:r>
              <a:rPr sz="1400" spc="190" dirty="0">
                <a:solidFill>
                  <a:srgbClr val="001F5F"/>
                </a:solidFill>
                <a:latin typeface="Comic Sans MS"/>
                <a:cs typeface="Comic Sans MS"/>
              </a:rPr>
              <a:t> </a:t>
            </a:r>
            <a:r>
              <a:rPr sz="1400" dirty="0">
                <a:solidFill>
                  <a:srgbClr val="001F5F"/>
                </a:solidFill>
                <a:latin typeface="Comic Sans MS"/>
                <a:cs typeface="Comic Sans MS"/>
              </a:rPr>
              <a:t>hand</a:t>
            </a:r>
            <a:r>
              <a:rPr sz="1400" spc="204" dirty="0">
                <a:solidFill>
                  <a:srgbClr val="001F5F"/>
                </a:solidFill>
                <a:latin typeface="Comic Sans MS"/>
                <a:cs typeface="Comic Sans MS"/>
              </a:rPr>
              <a:t> </a:t>
            </a:r>
            <a:r>
              <a:rPr sz="1400" dirty="0">
                <a:solidFill>
                  <a:srgbClr val="001F5F"/>
                </a:solidFill>
                <a:latin typeface="Comic Sans MS"/>
                <a:cs typeface="Comic Sans MS"/>
              </a:rPr>
              <a:t>it</a:t>
            </a:r>
            <a:r>
              <a:rPr sz="1400" spc="195" dirty="0">
                <a:solidFill>
                  <a:srgbClr val="001F5F"/>
                </a:solidFill>
                <a:latin typeface="Comic Sans MS"/>
                <a:cs typeface="Comic Sans MS"/>
              </a:rPr>
              <a:t> </a:t>
            </a:r>
            <a:r>
              <a:rPr sz="1400" dirty="0">
                <a:solidFill>
                  <a:srgbClr val="001F5F"/>
                </a:solidFill>
                <a:latin typeface="Comic Sans MS"/>
                <a:cs typeface="Comic Sans MS"/>
              </a:rPr>
              <a:t>to</a:t>
            </a:r>
            <a:r>
              <a:rPr sz="1400" spc="200" dirty="0">
                <a:solidFill>
                  <a:srgbClr val="001F5F"/>
                </a:solidFill>
                <a:latin typeface="Comic Sans MS"/>
                <a:cs typeface="Comic Sans MS"/>
              </a:rPr>
              <a:t> </a:t>
            </a:r>
            <a:r>
              <a:rPr sz="1400" spc="-25" dirty="0">
                <a:solidFill>
                  <a:srgbClr val="001F5F"/>
                </a:solidFill>
                <a:latin typeface="Comic Sans MS"/>
                <a:cs typeface="Comic Sans MS"/>
              </a:rPr>
              <a:t>Mr</a:t>
            </a:r>
            <a:r>
              <a:rPr lang="en-GB" sz="1400" spc="-25" dirty="0">
                <a:solidFill>
                  <a:srgbClr val="001F5F"/>
                </a:solidFill>
                <a:latin typeface="Comic Sans MS"/>
                <a:cs typeface="Comic Sans MS"/>
              </a:rPr>
              <a:t>s</a:t>
            </a:r>
            <a:r>
              <a:rPr sz="1400" spc="-25" dirty="0">
                <a:solidFill>
                  <a:srgbClr val="001F5F"/>
                </a:solidFill>
                <a:latin typeface="Comic Sans MS"/>
                <a:cs typeface="Comic Sans MS"/>
              </a:rPr>
              <a:t> </a:t>
            </a:r>
            <a:r>
              <a:rPr lang="en-GB" sz="1400" spc="-25" dirty="0">
                <a:solidFill>
                  <a:srgbClr val="001F5F"/>
                </a:solidFill>
                <a:latin typeface="Comic Sans MS"/>
                <a:cs typeface="Comic Sans MS"/>
              </a:rPr>
              <a:t>Millington</a:t>
            </a:r>
            <a:r>
              <a:rPr sz="1400" dirty="0">
                <a:solidFill>
                  <a:srgbClr val="001F5F"/>
                </a:solidFill>
                <a:latin typeface="Comic Sans MS"/>
                <a:cs typeface="Comic Sans MS"/>
              </a:rPr>
              <a:t>.</a:t>
            </a:r>
            <a:r>
              <a:rPr sz="1400" spc="275" dirty="0">
                <a:solidFill>
                  <a:srgbClr val="001F5F"/>
                </a:solidFill>
                <a:latin typeface="Comic Sans MS"/>
                <a:cs typeface="Comic Sans MS"/>
              </a:rPr>
              <a:t> </a:t>
            </a:r>
            <a:r>
              <a:rPr sz="1400" dirty="0">
                <a:solidFill>
                  <a:srgbClr val="001F5F"/>
                </a:solidFill>
                <a:latin typeface="Comic Sans MS"/>
                <a:cs typeface="Comic Sans MS"/>
              </a:rPr>
              <a:t>They</a:t>
            </a:r>
            <a:r>
              <a:rPr sz="1400" spc="275" dirty="0">
                <a:solidFill>
                  <a:srgbClr val="001F5F"/>
                </a:solidFill>
                <a:latin typeface="Comic Sans MS"/>
                <a:cs typeface="Comic Sans MS"/>
              </a:rPr>
              <a:t> </a:t>
            </a:r>
            <a:r>
              <a:rPr sz="1400" dirty="0">
                <a:solidFill>
                  <a:srgbClr val="001F5F"/>
                </a:solidFill>
                <a:latin typeface="Comic Sans MS"/>
                <a:cs typeface="Comic Sans MS"/>
              </a:rPr>
              <a:t>are</a:t>
            </a:r>
            <a:r>
              <a:rPr sz="1400" spc="285" dirty="0">
                <a:solidFill>
                  <a:srgbClr val="001F5F"/>
                </a:solidFill>
                <a:latin typeface="Comic Sans MS"/>
                <a:cs typeface="Comic Sans MS"/>
              </a:rPr>
              <a:t> </a:t>
            </a:r>
            <a:r>
              <a:rPr sz="1400" dirty="0">
                <a:solidFill>
                  <a:srgbClr val="001F5F"/>
                </a:solidFill>
                <a:latin typeface="Comic Sans MS"/>
                <a:cs typeface="Comic Sans MS"/>
              </a:rPr>
              <a:t>welcome</a:t>
            </a:r>
            <a:r>
              <a:rPr sz="1400" spc="280" dirty="0">
                <a:solidFill>
                  <a:srgbClr val="001F5F"/>
                </a:solidFill>
                <a:latin typeface="Comic Sans MS"/>
                <a:cs typeface="Comic Sans MS"/>
              </a:rPr>
              <a:t> </a:t>
            </a:r>
            <a:r>
              <a:rPr sz="1400" dirty="0">
                <a:solidFill>
                  <a:srgbClr val="001F5F"/>
                </a:solidFill>
                <a:latin typeface="Comic Sans MS"/>
                <a:cs typeface="Comic Sans MS"/>
              </a:rPr>
              <a:t>to</a:t>
            </a:r>
            <a:r>
              <a:rPr sz="1400" spc="280" dirty="0">
                <a:solidFill>
                  <a:srgbClr val="001F5F"/>
                </a:solidFill>
                <a:latin typeface="Comic Sans MS"/>
                <a:cs typeface="Comic Sans MS"/>
              </a:rPr>
              <a:t> </a:t>
            </a:r>
            <a:r>
              <a:rPr sz="1400" dirty="0">
                <a:solidFill>
                  <a:srgbClr val="001F5F"/>
                </a:solidFill>
                <a:latin typeface="Comic Sans MS"/>
                <a:cs typeface="Comic Sans MS"/>
              </a:rPr>
              <a:t>keep</a:t>
            </a:r>
            <a:r>
              <a:rPr sz="1400" spc="275" dirty="0">
                <a:solidFill>
                  <a:srgbClr val="001F5F"/>
                </a:solidFill>
                <a:latin typeface="Comic Sans MS"/>
                <a:cs typeface="Comic Sans MS"/>
              </a:rPr>
              <a:t> </a:t>
            </a:r>
            <a:r>
              <a:rPr sz="1400" dirty="0">
                <a:solidFill>
                  <a:srgbClr val="001F5F"/>
                </a:solidFill>
                <a:latin typeface="Comic Sans MS"/>
                <a:cs typeface="Comic Sans MS"/>
              </a:rPr>
              <a:t>their</a:t>
            </a:r>
            <a:r>
              <a:rPr sz="1400" spc="290" dirty="0">
                <a:solidFill>
                  <a:srgbClr val="001F5F"/>
                </a:solidFill>
                <a:latin typeface="Comic Sans MS"/>
                <a:cs typeface="Comic Sans MS"/>
              </a:rPr>
              <a:t> </a:t>
            </a:r>
            <a:r>
              <a:rPr sz="1400" dirty="0">
                <a:solidFill>
                  <a:srgbClr val="001F5F"/>
                </a:solidFill>
                <a:latin typeface="Comic Sans MS"/>
                <a:cs typeface="Comic Sans MS"/>
              </a:rPr>
              <a:t>book</a:t>
            </a:r>
            <a:r>
              <a:rPr sz="1400" spc="275" dirty="0">
                <a:solidFill>
                  <a:srgbClr val="001F5F"/>
                </a:solidFill>
                <a:latin typeface="Comic Sans MS"/>
                <a:cs typeface="Comic Sans MS"/>
              </a:rPr>
              <a:t> </a:t>
            </a:r>
            <a:r>
              <a:rPr sz="1400" dirty="0">
                <a:solidFill>
                  <a:srgbClr val="001F5F"/>
                </a:solidFill>
                <a:latin typeface="Comic Sans MS"/>
                <a:cs typeface="Comic Sans MS"/>
              </a:rPr>
              <a:t>for</a:t>
            </a:r>
            <a:r>
              <a:rPr sz="1400" spc="290" dirty="0">
                <a:solidFill>
                  <a:srgbClr val="001F5F"/>
                </a:solidFill>
                <a:latin typeface="Comic Sans MS"/>
                <a:cs typeface="Comic Sans MS"/>
              </a:rPr>
              <a:t> </a:t>
            </a:r>
            <a:r>
              <a:rPr sz="1400" spc="-20" dirty="0">
                <a:solidFill>
                  <a:srgbClr val="001F5F"/>
                </a:solidFill>
                <a:latin typeface="Comic Sans MS"/>
                <a:cs typeface="Comic Sans MS"/>
              </a:rPr>
              <a:t>more </a:t>
            </a:r>
            <a:r>
              <a:rPr sz="1400" dirty="0">
                <a:solidFill>
                  <a:srgbClr val="001F5F"/>
                </a:solidFill>
                <a:latin typeface="Comic Sans MS"/>
                <a:cs typeface="Comic Sans MS"/>
              </a:rPr>
              <a:t>than</a:t>
            </a:r>
            <a:r>
              <a:rPr sz="1400" spc="490" dirty="0">
                <a:solidFill>
                  <a:srgbClr val="001F5F"/>
                </a:solidFill>
                <a:latin typeface="Comic Sans MS"/>
                <a:cs typeface="Comic Sans MS"/>
              </a:rPr>
              <a:t> </a:t>
            </a:r>
            <a:r>
              <a:rPr sz="1400" dirty="0">
                <a:solidFill>
                  <a:srgbClr val="001F5F"/>
                </a:solidFill>
                <a:latin typeface="Comic Sans MS"/>
                <a:cs typeface="Comic Sans MS"/>
              </a:rPr>
              <a:t>one</a:t>
            </a:r>
            <a:r>
              <a:rPr sz="1400" spc="70" dirty="0">
                <a:solidFill>
                  <a:srgbClr val="001F5F"/>
                </a:solidFill>
                <a:latin typeface="Comic Sans MS"/>
                <a:cs typeface="Comic Sans MS"/>
              </a:rPr>
              <a:t>  </a:t>
            </a:r>
            <a:r>
              <a:rPr sz="1400" dirty="0">
                <a:solidFill>
                  <a:srgbClr val="001F5F"/>
                </a:solidFill>
                <a:latin typeface="Comic Sans MS"/>
                <a:cs typeface="Comic Sans MS"/>
              </a:rPr>
              <a:t>week.</a:t>
            </a:r>
            <a:r>
              <a:rPr sz="1400" spc="70" dirty="0">
                <a:solidFill>
                  <a:srgbClr val="001F5F"/>
                </a:solidFill>
                <a:latin typeface="Comic Sans MS"/>
                <a:cs typeface="Comic Sans MS"/>
              </a:rPr>
              <a:t>  </a:t>
            </a:r>
            <a:r>
              <a:rPr sz="1400" dirty="0">
                <a:solidFill>
                  <a:srgbClr val="001F5F"/>
                </a:solidFill>
                <a:latin typeface="Comic Sans MS"/>
                <a:cs typeface="Comic Sans MS"/>
              </a:rPr>
              <a:t>Levelled</a:t>
            </a:r>
            <a:r>
              <a:rPr sz="1400" spc="80" dirty="0">
                <a:solidFill>
                  <a:srgbClr val="001F5F"/>
                </a:solidFill>
                <a:latin typeface="Comic Sans MS"/>
                <a:cs typeface="Comic Sans MS"/>
              </a:rPr>
              <a:t>  </a:t>
            </a:r>
            <a:r>
              <a:rPr sz="1400" dirty="0">
                <a:solidFill>
                  <a:srgbClr val="001F5F"/>
                </a:solidFill>
                <a:latin typeface="Comic Sans MS"/>
                <a:cs typeface="Comic Sans MS"/>
              </a:rPr>
              <a:t>reading</a:t>
            </a:r>
            <a:r>
              <a:rPr sz="1400" spc="75" dirty="0">
                <a:solidFill>
                  <a:srgbClr val="001F5F"/>
                </a:solidFill>
                <a:latin typeface="Comic Sans MS"/>
                <a:cs typeface="Comic Sans MS"/>
              </a:rPr>
              <a:t>  </a:t>
            </a:r>
            <a:r>
              <a:rPr sz="1400" dirty="0">
                <a:solidFill>
                  <a:srgbClr val="001F5F"/>
                </a:solidFill>
                <a:latin typeface="Comic Sans MS"/>
                <a:cs typeface="Comic Sans MS"/>
              </a:rPr>
              <a:t>books</a:t>
            </a:r>
            <a:r>
              <a:rPr sz="1400" spc="495" dirty="0">
                <a:solidFill>
                  <a:srgbClr val="001F5F"/>
                </a:solidFill>
                <a:latin typeface="Comic Sans MS"/>
                <a:cs typeface="Comic Sans MS"/>
              </a:rPr>
              <a:t> </a:t>
            </a:r>
            <a:r>
              <a:rPr sz="1400" dirty="0">
                <a:solidFill>
                  <a:srgbClr val="001F5F"/>
                </a:solidFill>
                <a:latin typeface="Comic Sans MS"/>
                <a:cs typeface="Comic Sans MS"/>
              </a:rPr>
              <a:t>will</a:t>
            </a:r>
            <a:r>
              <a:rPr sz="1400" spc="70" dirty="0">
                <a:solidFill>
                  <a:srgbClr val="001F5F"/>
                </a:solidFill>
                <a:latin typeface="Comic Sans MS"/>
                <a:cs typeface="Comic Sans MS"/>
              </a:rPr>
              <a:t>  </a:t>
            </a:r>
            <a:r>
              <a:rPr sz="1400" dirty="0">
                <a:solidFill>
                  <a:srgbClr val="001F5F"/>
                </a:solidFill>
                <a:latin typeface="Comic Sans MS"/>
                <a:cs typeface="Comic Sans MS"/>
              </a:rPr>
              <a:t>also</a:t>
            </a:r>
            <a:r>
              <a:rPr sz="1400" spc="75" dirty="0">
                <a:solidFill>
                  <a:srgbClr val="001F5F"/>
                </a:solidFill>
                <a:latin typeface="Comic Sans MS"/>
                <a:cs typeface="Comic Sans MS"/>
              </a:rPr>
              <a:t>  </a:t>
            </a:r>
            <a:r>
              <a:rPr sz="1400" spc="-25" dirty="0">
                <a:solidFill>
                  <a:srgbClr val="001F5F"/>
                </a:solidFill>
                <a:latin typeface="Comic Sans MS"/>
                <a:cs typeface="Comic Sans MS"/>
              </a:rPr>
              <a:t>be </a:t>
            </a:r>
            <a:r>
              <a:rPr sz="1400" dirty="0">
                <a:solidFill>
                  <a:srgbClr val="001F5F"/>
                </a:solidFill>
                <a:latin typeface="Comic Sans MS"/>
                <a:cs typeface="Comic Sans MS"/>
              </a:rPr>
              <a:t>changed</a:t>
            </a:r>
            <a:r>
              <a:rPr sz="1400" spc="140" dirty="0">
                <a:solidFill>
                  <a:srgbClr val="001F5F"/>
                </a:solidFill>
                <a:latin typeface="Comic Sans MS"/>
                <a:cs typeface="Comic Sans MS"/>
              </a:rPr>
              <a:t> </a:t>
            </a:r>
            <a:r>
              <a:rPr sz="1400" dirty="0">
                <a:solidFill>
                  <a:srgbClr val="001F5F"/>
                </a:solidFill>
                <a:latin typeface="Comic Sans MS"/>
                <a:cs typeface="Comic Sans MS"/>
              </a:rPr>
              <a:t>on</a:t>
            </a:r>
            <a:r>
              <a:rPr sz="1400" spc="140" dirty="0">
                <a:solidFill>
                  <a:srgbClr val="001F5F"/>
                </a:solidFill>
                <a:latin typeface="Comic Sans MS"/>
                <a:cs typeface="Comic Sans MS"/>
              </a:rPr>
              <a:t> </a:t>
            </a:r>
            <a:r>
              <a:rPr sz="1400" dirty="0">
                <a:solidFill>
                  <a:srgbClr val="001F5F"/>
                </a:solidFill>
                <a:latin typeface="Comic Sans MS"/>
                <a:cs typeface="Comic Sans MS"/>
              </a:rPr>
              <a:t>a</a:t>
            </a:r>
            <a:r>
              <a:rPr sz="1400" spc="145" dirty="0">
                <a:solidFill>
                  <a:srgbClr val="001F5F"/>
                </a:solidFill>
                <a:latin typeface="Comic Sans MS"/>
                <a:cs typeface="Comic Sans MS"/>
              </a:rPr>
              <a:t> </a:t>
            </a:r>
            <a:r>
              <a:rPr lang="en-GB" sz="1400" b="1" spc="145" dirty="0">
                <a:solidFill>
                  <a:srgbClr val="001F5F"/>
                </a:solidFill>
                <a:latin typeface="Comic Sans MS"/>
                <a:cs typeface="Comic Sans MS"/>
              </a:rPr>
              <a:t>Wednesday</a:t>
            </a:r>
            <a:r>
              <a:rPr sz="1400" dirty="0">
                <a:solidFill>
                  <a:srgbClr val="001F5F"/>
                </a:solidFill>
                <a:latin typeface="Comic Sans MS"/>
                <a:cs typeface="Comic Sans MS"/>
              </a:rPr>
              <a:t>.</a:t>
            </a:r>
            <a:r>
              <a:rPr sz="1400" spc="145" dirty="0">
                <a:solidFill>
                  <a:srgbClr val="001F5F"/>
                </a:solidFill>
                <a:latin typeface="Comic Sans MS"/>
                <a:cs typeface="Comic Sans MS"/>
              </a:rPr>
              <a:t> </a:t>
            </a:r>
            <a:r>
              <a:rPr sz="1400" dirty="0">
                <a:solidFill>
                  <a:srgbClr val="001F5F"/>
                </a:solidFill>
                <a:latin typeface="Comic Sans MS"/>
                <a:cs typeface="Comic Sans MS"/>
              </a:rPr>
              <a:t>Please</a:t>
            </a:r>
            <a:r>
              <a:rPr sz="1400" spc="145" dirty="0">
                <a:solidFill>
                  <a:srgbClr val="001F5F"/>
                </a:solidFill>
                <a:latin typeface="Comic Sans MS"/>
                <a:cs typeface="Comic Sans MS"/>
              </a:rPr>
              <a:t> </a:t>
            </a:r>
            <a:r>
              <a:rPr sz="1400" dirty="0">
                <a:solidFill>
                  <a:srgbClr val="001F5F"/>
                </a:solidFill>
                <a:latin typeface="Comic Sans MS"/>
                <a:cs typeface="Comic Sans MS"/>
              </a:rPr>
              <a:t>continue</a:t>
            </a:r>
            <a:r>
              <a:rPr sz="1400" spc="150" dirty="0">
                <a:solidFill>
                  <a:srgbClr val="001F5F"/>
                </a:solidFill>
                <a:latin typeface="Comic Sans MS"/>
                <a:cs typeface="Comic Sans MS"/>
              </a:rPr>
              <a:t> </a:t>
            </a:r>
            <a:r>
              <a:rPr sz="1400" dirty="0">
                <a:solidFill>
                  <a:srgbClr val="001F5F"/>
                </a:solidFill>
                <a:latin typeface="Comic Sans MS"/>
                <a:cs typeface="Comic Sans MS"/>
              </a:rPr>
              <a:t>to</a:t>
            </a:r>
            <a:r>
              <a:rPr sz="1400" spc="145" dirty="0">
                <a:solidFill>
                  <a:srgbClr val="001F5F"/>
                </a:solidFill>
                <a:latin typeface="Comic Sans MS"/>
                <a:cs typeface="Comic Sans MS"/>
              </a:rPr>
              <a:t> </a:t>
            </a:r>
            <a:r>
              <a:rPr sz="1400" dirty="0">
                <a:solidFill>
                  <a:srgbClr val="001F5F"/>
                </a:solidFill>
                <a:latin typeface="Comic Sans MS"/>
                <a:cs typeface="Comic Sans MS"/>
              </a:rPr>
              <a:t>listen</a:t>
            </a:r>
            <a:r>
              <a:rPr sz="1400" spc="150" dirty="0">
                <a:solidFill>
                  <a:srgbClr val="001F5F"/>
                </a:solidFill>
                <a:latin typeface="Comic Sans MS"/>
                <a:cs typeface="Comic Sans MS"/>
              </a:rPr>
              <a:t> </a:t>
            </a:r>
            <a:r>
              <a:rPr sz="1400" dirty="0">
                <a:solidFill>
                  <a:srgbClr val="001F5F"/>
                </a:solidFill>
                <a:latin typeface="Comic Sans MS"/>
                <a:cs typeface="Comic Sans MS"/>
              </a:rPr>
              <a:t>to</a:t>
            </a:r>
            <a:r>
              <a:rPr sz="1400" spc="145" dirty="0">
                <a:solidFill>
                  <a:srgbClr val="001F5F"/>
                </a:solidFill>
                <a:latin typeface="Comic Sans MS"/>
                <a:cs typeface="Comic Sans MS"/>
              </a:rPr>
              <a:t> </a:t>
            </a:r>
            <a:r>
              <a:rPr sz="1400" spc="-20" dirty="0">
                <a:solidFill>
                  <a:srgbClr val="001F5F"/>
                </a:solidFill>
                <a:latin typeface="Comic Sans MS"/>
                <a:cs typeface="Comic Sans MS"/>
              </a:rPr>
              <a:t>your </a:t>
            </a:r>
            <a:r>
              <a:rPr sz="1400" dirty="0">
                <a:solidFill>
                  <a:srgbClr val="001F5F"/>
                </a:solidFill>
                <a:latin typeface="Comic Sans MS"/>
                <a:cs typeface="Comic Sans MS"/>
              </a:rPr>
              <a:t>child</a:t>
            </a:r>
            <a:r>
              <a:rPr sz="1400" spc="-25" dirty="0">
                <a:solidFill>
                  <a:srgbClr val="001F5F"/>
                </a:solidFill>
                <a:latin typeface="Comic Sans MS"/>
                <a:cs typeface="Comic Sans MS"/>
              </a:rPr>
              <a:t> </a:t>
            </a:r>
            <a:r>
              <a:rPr sz="1400" dirty="0">
                <a:solidFill>
                  <a:srgbClr val="001F5F"/>
                </a:solidFill>
                <a:latin typeface="Comic Sans MS"/>
                <a:cs typeface="Comic Sans MS"/>
              </a:rPr>
              <a:t>read</a:t>
            </a:r>
            <a:r>
              <a:rPr sz="1400" spc="-15" dirty="0">
                <a:solidFill>
                  <a:srgbClr val="001F5F"/>
                </a:solidFill>
                <a:latin typeface="Comic Sans MS"/>
                <a:cs typeface="Comic Sans MS"/>
              </a:rPr>
              <a:t> </a:t>
            </a:r>
            <a:r>
              <a:rPr sz="1400" dirty="0">
                <a:solidFill>
                  <a:srgbClr val="001F5F"/>
                </a:solidFill>
                <a:latin typeface="Comic Sans MS"/>
                <a:cs typeface="Comic Sans MS"/>
              </a:rPr>
              <a:t>at</a:t>
            </a:r>
            <a:r>
              <a:rPr sz="1400" spc="-15" dirty="0">
                <a:solidFill>
                  <a:srgbClr val="001F5F"/>
                </a:solidFill>
                <a:latin typeface="Comic Sans MS"/>
                <a:cs typeface="Comic Sans MS"/>
              </a:rPr>
              <a:t> </a:t>
            </a:r>
            <a:r>
              <a:rPr sz="1400" dirty="0">
                <a:solidFill>
                  <a:srgbClr val="001F5F"/>
                </a:solidFill>
                <a:latin typeface="Comic Sans MS"/>
                <a:cs typeface="Comic Sans MS"/>
              </a:rPr>
              <a:t>least</a:t>
            </a:r>
            <a:r>
              <a:rPr sz="1400" spc="-10" dirty="0">
                <a:solidFill>
                  <a:srgbClr val="001F5F"/>
                </a:solidFill>
                <a:latin typeface="Comic Sans MS"/>
                <a:cs typeface="Comic Sans MS"/>
              </a:rPr>
              <a:t> </a:t>
            </a:r>
            <a:r>
              <a:rPr sz="1400" dirty="0">
                <a:solidFill>
                  <a:srgbClr val="001F5F"/>
                </a:solidFill>
                <a:latin typeface="Comic Sans MS"/>
                <a:cs typeface="Comic Sans MS"/>
              </a:rPr>
              <a:t>3 times</a:t>
            </a:r>
            <a:r>
              <a:rPr sz="1400" spc="-10" dirty="0">
                <a:solidFill>
                  <a:srgbClr val="001F5F"/>
                </a:solidFill>
                <a:latin typeface="Comic Sans MS"/>
                <a:cs typeface="Comic Sans MS"/>
              </a:rPr>
              <a:t> </a:t>
            </a:r>
            <a:r>
              <a:rPr sz="1400" dirty="0">
                <a:solidFill>
                  <a:srgbClr val="001F5F"/>
                </a:solidFill>
                <a:latin typeface="Comic Sans MS"/>
                <a:cs typeface="Comic Sans MS"/>
              </a:rPr>
              <a:t>a </a:t>
            </a:r>
            <a:r>
              <a:rPr sz="1400" spc="-20" dirty="0">
                <a:solidFill>
                  <a:srgbClr val="001F5F"/>
                </a:solidFill>
                <a:latin typeface="Comic Sans MS"/>
                <a:cs typeface="Comic Sans MS"/>
              </a:rPr>
              <a:t>week.</a:t>
            </a:r>
            <a:endParaRPr sz="1400" dirty="0">
              <a:latin typeface="Comic Sans MS"/>
              <a:cs typeface="Comic Sans MS"/>
            </a:endParaRPr>
          </a:p>
        </p:txBody>
      </p:sp>
      <p:pic>
        <p:nvPicPr>
          <p:cNvPr id="13" name="object 13"/>
          <p:cNvPicPr/>
          <p:nvPr/>
        </p:nvPicPr>
        <p:blipFill>
          <a:blip r:embed="rId4" cstate="print"/>
          <a:stretch>
            <a:fillRect/>
          </a:stretch>
        </p:blipFill>
        <p:spPr>
          <a:xfrm>
            <a:off x="4648200" y="457143"/>
            <a:ext cx="2312541" cy="1447800"/>
          </a:xfrm>
          <a:prstGeom prst="rect">
            <a:avLst/>
          </a:prstGeom>
        </p:spPr>
      </p:pic>
      <p:sp>
        <p:nvSpPr>
          <p:cNvPr id="16" name="TextBox 15">
            <a:extLst>
              <a:ext uri="{FF2B5EF4-FFF2-40B4-BE49-F238E27FC236}">
                <a16:creationId xmlns:a16="http://schemas.microsoft.com/office/drawing/2014/main" id="{36FB2800-F61A-43CC-A540-CA74E649D2AC}"/>
              </a:ext>
            </a:extLst>
          </p:cNvPr>
          <p:cNvSpPr txBox="1"/>
          <p:nvPr/>
        </p:nvSpPr>
        <p:spPr>
          <a:xfrm>
            <a:off x="339953" y="2876879"/>
            <a:ext cx="5410200" cy="2031325"/>
          </a:xfrm>
          <a:prstGeom prst="rect">
            <a:avLst/>
          </a:prstGeom>
          <a:noFill/>
        </p:spPr>
        <p:txBody>
          <a:bodyPr wrap="square">
            <a:spAutoFit/>
          </a:bodyPr>
          <a:lstStyle/>
          <a:p>
            <a:pPr marL="38100">
              <a:lnSpc>
                <a:spcPct val="100000"/>
              </a:lnSpc>
              <a:spcBef>
                <a:spcPts val="100"/>
              </a:spcBef>
            </a:pPr>
            <a:r>
              <a:rPr lang="en-GB" sz="1400" b="1" u="sng" spc="-10" dirty="0">
                <a:solidFill>
                  <a:srgbClr val="001F5F"/>
                </a:solidFill>
                <a:uFill>
                  <a:solidFill>
                    <a:srgbClr val="001F5F"/>
                  </a:solidFill>
                </a:uFill>
                <a:latin typeface="Comic Sans MS"/>
                <a:cs typeface="Comic Sans MS"/>
              </a:rPr>
              <a:t>History</a:t>
            </a:r>
            <a:endParaRPr lang="en-GB" sz="1400" dirty="0">
              <a:latin typeface="Comic Sans MS"/>
              <a:cs typeface="Comic Sans MS"/>
            </a:endParaRPr>
          </a:p>
          <a:p>
            <a:pPr marL="38100" marR="30480" algn="just">
              <a:lnSpc>
                <a:spcPct val="100000"/>
              </a:lnSpc>
            </a:pPr>
            <a:r>
              <a:rPr lang="en-GB" sz="1400" dirty="0">
                <a:solidFill>
                  <a:srgbClr val="001F5F"/>
                </a:solidFill>
                <a:latin typeface="Comic Sans MS"/>
                <a:cs typeface="Comic Sans MS"/>
              </a:rPr>
              <a:t>Throughout</a:t>
            </a:r>
            <a:r>
              <a:rPr lang="en-GB" sz="1400" spc="280" dirty="0">
                <a:solidFill>
                  <a:srgbClr val="001F5F"/>
                </a:solidFill>
                <a:latin typeface="Comic Sans MS"/>
                <a:cs typeface="Comic Sans MS"/>
              </a:rPr>
              <a:t> </a:t>
            </a:r>
            <a:r>
              <a:rPr lang="en-GB" sz="1400" dirty="0">
                <a:solidFill>
                  <a:srgbClr val="001F5F"/>
                </a:solidFill>
                <a:latin typeface="Comic Sans MS"/>
                <a:cs typeface="Comic Sans MS"/>
              </a:rPr>
              <a:t>this</a:t>
            </a:r>
            <a:r>
              <a:rPr lang="en-GB" sz="1400" spc="285" dirty="0">
                <a:solidFill>
                  <a:srgbClr val="001F5F"/>
                </a:solidFill>
                <a:latin typeface="Comic Sans MS"/>
                <a:cs typeface="Comic Sans MS"/>
              </a:rPr>
              <a:t> </a:t>
            </a:r>
            <a:r>
              <a:rPr lang="en-GB" sz="1400" dirty="0">
                <a:solidFill>
                  <a:srgbClr val="001F5F"/>
                </a:solidFill>
                <a:latin typeface="Comic Sans MS"/>
                <a:cs typeface="Comic Sans MS"/>
              </a:rPr>
              <a:t>half</a:t>
            </a:r>
            <a:r>
              <a:rPr lang="en-GB" sz="1400" spc="270" dirty="0">
                <a:solidFill>
                  <a:srgbClr val="001F5F"/>
                </a:solidFill>
                <a:latin typeface="Comic Sans MS"/>
                <a:cs typeface="Comic Sans MS"/>
              </a:rPr>
              <a:t> </a:t>
            </a:r>
            <a:r>
              <a:rPr lang="en-GB" sz="1400" dirty="0">
                <a:solidFill>
                  <a:srgbClr val="001F5F"/>
                </a:solidFill>
                <a:latin typeface="Comic Sans MS"/>
                <a:cs typeface="Comic Sans MS"/>
              </a:rPr>
              <a:t>term,</a:t>
            </a:r>
            <a:r>
              <a:rPr lang="en-GB" sz="1400" spc="290" dirty="0">
                <a:solidFill>
                  <a:srgbClr val="001F5F"/>
                </a:solidFill>
                <a:latin typeface="Comic Sans MS"/>
                <a:cs typeface="Comic Sans MS"/>
              </a:rPr>
              <a:t> </a:t>
            </a:r>
            <a:r>
              <a:rPr lang="en-GB" sz="1400" dirty="0">
                <a:solidFill>
                  <a:srgbClr val="001F5F"/>
                </a:solidFill>
                <a:latin typeface="Comic Sans MS"/>
                <a:cs typeface="Comic Sans MS"/>
              </a:rPr>
              <a:t>we</a:t>
            </a:r>
            <a:r>
              <a:rPr lang="en-GB" sz="1400" spc="295" dirty="0">
                <a:solidFill>
                  <a:srgbClr val="001F5F"/>
                </a:solidFill>
                <a:latin typeface="Comic Sans MS"/>
                <a:cs typeface="Comic Sans MS"/>
              </a:rPr>
              <a:t> </a:t>
            </a:r>
            <a:r>
              <a:rPr lang="en-GB" sz="1400" dirty="0">
                <a:solidFill>
                  <a:srgbClr val="001F5F"/>
                </a:solidFill>
                <a:latin typeface="Comic Sans MS"/>
                <a:cs typeface="Comic Sans MS"/>
              </a:rPr>
              <a:t>will</a:t>
            </a:r>
            <a:r>
              <a:rPr lang="en-GB" sz="1400" spc="285" dirty="0">
                <a:solidFill>
                  <a:srgbClr val="001F5F"/>
                </a:solidFill>
                <a:latin typeface="Comic Sans MS"/>
                <a:cs typeface="Comic Sans MS"/>
              </a:rPr>
              <a:t> </a:t>
            </a:r>
            <a:r>
              <a:rPr lang="en-GB" sz="1400" dirty="0">
                <a:solidFill>
                  <a:srgbClr val="001F5F"/>
                </a:solidFill>
                <a:latin typeface="Comic Sans MS"/>
                <a:cs typeface="Comic Sans MS"/>
              </a:rPr>
              <a:t>be</a:t>
            </a:r>
            <a:r>
              <a:rPr lang="en-GB" sz="1400" spc="295" dirty="0">
                <a:solidFill>
                  <a:srgbClr val="001F5F"/>
                </a:solidFill>
                <a:latin typeface="Comic Sans MS"/>
                <a:cs typeface="Comic Sans MS"/>
              </a:rPr>
              <a:t> </a:t>
            </a:r>
            <a:r>
              <a:rPr lang="en-GB" sz="1400" spc="-10" dirty="0">
                <a:solidFill>
                  <a:srgbClr val="001F5F"/>
                </a:solidFill>
                <a:latin typeface="Comic Sans MS"/>
                <a:cs typeface="Comic Sans MS"/>
              </a:rPr>
              <a:t>learning </a:t>
            </a:r>
            <a:r>
              <a:rPr lang="en-GB" sz="1400" dirty="0">
                <a:solidFill>
                  <a:srgbClr val="001F5F"/>
                </a:solidFill>
                <a:latin typeface="Comic Sans MS"/>
                <a:cs typeface="Comic Sans MS"/>
              </a:rPr>
              <a:t>about</a:t>
            </a:r>
            <a:r>
              <a:rPr lang="en-GB" sz="1400" spc="20" dirty="0">
                <a:solidFill>
                  <a:srgbClr val="001F5F"/>
                </a:solidFill>
                <a:latin typeface="Comic Sans MS"/>
                <a:cs typeface="Comic Sans MS"/>
              </a:rPr>
              <a:t> </a:t>
            </a:r>
            <a:r>
              <a:rPr lang="en-GB" sz="1400" dirty="0">
                <a:solidFill>
                  <a:srgbClr val="001F5F"/>
                </a:solidFill>
                <a:latin typeface="Comic Sans MS"/>
                <a:cs typeface="Comic Sans MS"/>
              </a:rPr>
              <a:t>the</a:t>
            </a:r>
            <a:r>
              <a:rPr lang="en-GB" sz="1400" spc="20" dirty="0">
                <a:solidFill>
                  <a:srgbClr val="001F5F"/>
                </a:solidFill>
                <a:latin typeface="Comic Sans MS"/>
                <a:cs typeface="Comic Sans MS"/>
              </a:rPr>
              <a:t> </a:t>
            </a:r>
            <a:r>
              <a:rPr lang="en-GB" sz="1400" dirty="0">
                <a:solidFill>
                  <a:srgbClr val="001F5F"/>
                </a:solidFill>
                <a:latin typeface="Comic Sans MS"/>
                <a:cs typeface="Comic Sans MS"/>
              </a:rPr>
              <a:t>Victorian</a:t>
            </a:r>
            <a:r>
              <a:rPr lang="en-GB" sz="1400" spc="15" dirty="0">
                <a:solidFill>
                  <a:srgbClr val="001F5F"/>
                </a:solidFill>
                <a:latin typeface="Comic Sans MS"/>
                <a:cs typeface="Comic Sans MS"/>
              </a:rPr>
              <a:t> </a:t>
            </a:r>
            <a:r>
              <a:rPr lang="en-GB" sz="1400" dirty="0">
                <a:solidFill>
                  <a:srgbClr val="001F5F"/>
                </a:solidFill>
                <a:latin typeface="Comic Sans MS"/>
                <a:cs typeface="Comic Sans MS"/>
              </a:rPr>
              <a:t>Era.</a:t>
            </a:r>
            <a:r>
              <a:rPr lang="en-GB" sz="1400" spc="15" dirty="0">
                <a:solidFill>
                  <a:srgbClr val="001F5F"/>
                </a:solidFill>
                <a:latin typeface="Comic Sans MS"/>
                <a:cs typeface="Comic Sans MS"/>
              </a:rPr>
              <a:t> </a:t>
            </a:r>
            <a:r>
              <a:rPr lang="en-GB" sz="1400" dirty="0">
                <a:solidFill>
                  <a:srgbClr val="001F5F"/>
                </a:solidFill>
                <a:latin typeface="Comic Sans MS"/>
                <a:cs typeface="Comic Sans MS"/>
              </a:rPr>
              <a:t>This</a:t>
            </a:r>
            <a:r>
              <a:rPr lang="en-GB" sz="1400" spc="25" dirty="0">
                <a:solidFill>
                  <a:srgbClr val="001F5F"/>
                </a:solidFill>
                <a:latin typeface="Comic Sans MS"/>
                <a:cs typeface="Comic Sans MS"/>
              </a:rPr>
              <a:t> </a:t>
            </a:r>
            <a:r>
              <a:rPr lang="en-GB" sz="1400" dirty="0">
                <a:solidFill>
                  <a:srgbClr val="001F5F"/>
                </a:solidFill>
                <a:latin typeface="Comic Sans MS"/>
                <a:cs typeface="Comic Sans MS"/>
              </a:rPr>
              <a:t>will</a:t>
            </a:r>
            <a:r>
              <a:rPr lang="en-GB" sz="1400" spc="15" dirty="0">
                <a:solidFill>
                  <a:srgbClr val="001F5F"/>
                </a:solidFill>
                <a:latin typeface="Comic Sans MS"/>
                <a:cs typeface="Comic Sans MS"/>
              </a:rPr>
              <a:t> </a:t>
            </a:r>
            <a:r>
              <a:rPr lang="en-GB" sz="1400" dirty="0">
                <a:solidFill>
                  <a:srgbClr val="001F5F"/>
                </a:solidFill>
                <a:latin typeface="Comic Sans MS"/>
                <a:cs typeface="Comic Sans MS"/>
              </a:rPr>
              <a:t>include</a:t>
            </a:r>
            <a:r>
              <a:rPr lang="en-GB" sz="1400" spc="25" dirty="0">
                <a:solidFill>
                  <a:srgbClr val="001F5F"/>
                </a:solidFill>
                <a:latin typeface="Comic Sans MS"/>
                <a:cs typeface="Comic Sans MS"/>
              </a:rPr>
              <a:t> </a:t>
            </a:r>
            <a:r>
              <a:rPr lang="en-GB" sz="1400" spc="-10" dirty="0">
                <a:solidFill>
                  <a:srgbClr val="001F5F"/>
                </a:solidFill>
                <a:latin typeface="Comic Sans MS"/>
                <a:cs typeface="Comic Sans MS"/>
              </a:rPr>
              <a:t>learning </a:t>
            </a:r>
            <a:r>
              <a:rPr lang="en-GB" sz="1400" dirty="0">
                <a:solidFill>
                  <a:srgbClr val="001F5F"/>
                </a:solidFill>
                <a:latin typeface="Comic Sans MS"/>
                <a:cs typeface="Comic Sans MS"/>
              </a:rPr>
              <a:t>about</a:t>
            </a:r>
            <a:r>
              <a:rPr lang="en-GB" sz="1400" spc="95" dirty="0">
                <a:solidFill>
                  <a:srgbClr val="001F5F"/>
                </a:solidFill>
                <a:latin typeface="Comic Sans MS"/>
                <a:cs typeface="Comic Sans MS"/>
              </a:rPr>
              <a:t> </a:t>
            </a:r>
            <a:r>
              <a:rPr lang="en-GB" sz="1400" dirty="0">
                <a:solidFill>
                  <a:srgbClr val="001F5F"/>
                </a:solidFill>
                <a:latin typeface="Comic Sans MS"/>
                <a:cs typeface="Comic Sans MS"/>
              </a:rPr>
              <a:t>what</a:t>
            </a:r>
            <a:r>
              <a:rPr lang="en-GB" sz="1400" spc="100" dirty="0">
                <a:solidFill>
                  <a:srgbClr val="001F5F"/>
                </a:solidFill>
                <a:latin typeface="Comic Sans MS"/>
                <a:cs typeface="Comic Sans MS"/>
              </a:rPr>
              <a:t> </a:t>
            </a:r>
            <a:r>
              <a:rPr lang="en-GB" sz="1400" dirty="0">
                <a:solidFill>
                  <a:srgbClr val="001F5F"/>
                </a:solidFill>
                <a:latin typeface="Comic Sans MS"/>
                <a:cs typeface="Comic Sans MS"/>
              </a:rPr>
              <a:t>life</a:t>
            </a:r>
            <a:r>
              <a:rPr lang="en-GB" sz="1400" spc="114" dirty="0">
                <a:solidFill>
                  <a:srgbClr val="001F5F"/>
                </a:solidFill>
                <a:latin typeface="Comic Sans MS"/>
                <a:cs typeface="Comic Sans MS"/>
              </a:rPr>
              <a:t> </a:t>
            </a:r>
            <a:r>
              <a:rPr lang="en-GB" sz="1400" dirty="0">
                <a:solidFill>
                  <a:srgbClr val="001F5F"/>
                </a:solidFill>
                <a:latin typeface="Comic Sans MS"/>
                <a:cs typeface="Comic Sans MS"/>
              </a:rPr>
              <a:t>was</a:t>
            </a:r>
            <a:r>
              <a:rPr lang="en-GB" sz="1400" spc="100" dirty="0">
                <a:solidFill>
                  <a:srgbClr val="001F5F"/>
                </a:solidFill>
                <a:latin typeface="Comic Sans MS"/>
                <a:cs typeface="Comic Sans MS"/>
              </a:rPr>
              <a:t> </a:t>
            </a:r>
            <a:r>
              <a:rPr lang="en-GB" sz="1400" dirty="0">
                <a:solidFill>
                  <a:srgbClr val="001F5F"/>
                </a:solidFill>
                <a:latin typeface="Comic Sans MS"/>
                <a:cs typeface="Comic Sans MS"/>
              </a:rPr>
              <a:t>like</a:t>
            </a:r>
            <a:r>
              <a:rPr lang="en-GB" sz="1400" spc="100" dirty="0">
                <a:solidFill>
                  <a:srgbClr val="001F5F"/>
                </a:solidFill>
                <a:latin typeface="Comic Sans MS"/>
                <a:cs typeface="Comic Sans MS"/>
              </a:rPr>
              <a:t> </a:t>
            </a:r>
            <a:r>
              <a:rPr lang="en-GB" sz="1400" dirty="0">
                <a:solidFill>
                  <a:srgbClr val="001F5F"/>
                </a:solidFill>
                <a:latin typeface="Comic Sans MS"/>
                <a:cs typeface="Comic Sans MS"/>
              </a:rPr>
              <a:t>for</a:t>
            </a:r>
            <a:r>
              <a:rPr lang="en-GB" sz="1400" spc="110" dirty="0">
                <a:solidFill>
                  <a:srgbClr val="001F5F"/>
                </a:solidFill>
                <a:latin typeface="Comic Sans MS"/>
                <a:cs typeface="Comic Sans MS"/>
              </a:rPr>
              <a:t> </a:t>
            </a:r>
            <a:r>
              <a:rPr lang="en-GB" sz="1400" dirty="0">
                <a:solidFill>
                  <a:srgbClr val="001F5F"/>
                </a:solidFill>
                <a:latin typeface="Comic Sans MS"/>
                <a:cs typeface="Comic Sans MS"/>
              </a:rPr>
              <a:t>children</a:t>
            </a:r>
            <a:r>
              <a:rPr lang="en-GB" sz="1400" spc="105" dirty="0">
                <a:solidFill>
                  <a:srgbClr val="001F5F"/>
                </a:solidFill>
                <a:latin typeface="Comic Sans MS"/>
                <a:cs typeface="Comic Sans MS"/>
              </a:rPr>
              <a:t> </a:t>
            </a:r>
            <a:r>
              <a:rPr lang="en-GB" sz="1400" dirty="0">
                <a:solidFill>
                  <a:srgbClr val="001F5F"/>
                </a:solidFill>
                <a:latin typeface="Comic Sans MS"/>
                <a:cs typeface="Comic Sans MS"/>
              </a:rPr>
              <a:t>during</a:t>
            </a:r>
            <a:r>
              <a:rPr lang="en-GB" sz="1400" spc="100" dirty="0">
                <a:solidFill>
                  <a:srgbClr val="001F5F"/>
                </a:solidFill>
                <a:latin typeface="Comic Sans MS"/>
                <a:cs typeface="Comic Sans MS"/>
              </a:rPr>
              <a:t> </a:t>
            </a:r>
            <a:r>
              <a:rPr lang="en-GB" sz="1400" spc="-20" dirty="0">
                <a:solidFill>
                  <a:srgbClr val="001F5F"/>
                </a:solidFill>
                <a:latin typeface="Comic Sans MS"/>
                <a:cs typeface="Comic Sans MS"/>
              </a:rPr>
              <a:t>this </a:t>
            </a:r>
            <a:r>
              <a:rPr lang="en-GB" sz="1400" dirty="0">
                <a:solidFill>
                  <a:srgbClr val="001F5F"/>
                </a:solidFill>
                <a:latin typeface="Comic Sans MS"/>
                <a:cs typeface="Comic Sans MS"/>
              </a:rPr>
              <a:t>time,</a:t>
            </a:r>
            <a:r>
              <a:rPr lang="en-GB" sz="1400" spc="355" dirty="0">
                <a:solidFill>
                  <a:srgbClr val="001F5F"/>
                </a:solidFill>
                <a:latin typeface="Comic Sans MS"/>
                <a:cs typeface="Comic Sans MS"/>
              </a:rPr>
              <a:t> </a:t>
            </a:r>
            <a:r>
              <a:rPr lang="en-GB" sz="1400" dirty="0">
                <a:solidFill>
                  <a:srgbClr val="001F5F"/>
                </a:solidFill>
                <a:latin typeface="Comic Sans MS"/>
                <a:cs typeface="Comic Sans MS"/>
              </a:rPr>
              <a:t>significant</a:t>
            </a:r>
            <a:r>
              <a:rPr lang="en-GB" sz="1400" spc="360" dirty="0">
                <a:solidFill>
                  <a:srgbClr val="001F5F"/>
                </a:solidFill>
                <a:latin typeface="Comic Sans MS"/>
                <a:cs typeface="Comic Sans MS"/>
              </a:rPr>
              <a:t> </a:t>
            </a:r>
            <a:r>
              <a:rPr lang="en-GB" sz="1400" dirty="0">
                <a:solidFill>
                  <a:srgbClr val="001F5F"/>
                </a:solidFill>
                <a:latin typeface="Comic Sans MS"/>
                <a:cs typeface="Comic Sans MS"/>
              </a:rPr>
              <a:t>people</a:t>
            </a:r>
            <a:r>
              <a:rPr lang="en-GB" sz="1400" spc="355" dirty="0">
                <a:solidFill>
                  <a:srgbClr val="001F5F"/>
                </a:solidFill>
                <a:latin typeface="Comic Sans MS"/>
                <a:cs typeface="Comic Sans MS"/>
              </a:rPr>
              <a:t> </a:t>
            </a:r>
            <a:r>
              <a:rPr lang="en-GB" sz="1400" dirty="0">
                <a:solidFill>
                  <a:srgbClr val="001F5F"/>
                </a:solidFill>
                <a:latin typeface="Comic Sans MS"/>
                <a:cs typeface="Comic Sans MS"/>
              </a:rPr>
              <a:t>–</a:t>
            </a:r>
            <a:r>
              <a:rPr lang="en-GB" sz="1400" spc="345" dirty="0">
                <a:solidFill>
                  <a:srgbClr val="001F5F"/>
                </a:solidFill>
                <a:latin typeface="Comic Sans MS"/>
                <a:cs typeface="Comic Sans MS"/>
              </a:rPr>
              <a:t> </a:t>
            </a:r>
            <a:r>
              <a:rPr lang="en-GB" sz="1400" dirty="0">
                <a:solidFill>
                  <a:srgbClr val="001F5F"/>
                </a:solidFill>
                <a:latin typeface="Comic Sans MS"/>
                <a:cs typeface="Comic Sans MS"/>
              </a:rPr>
              <a:t>Florence</a:t>
            </a:r>
            <a:r>
              <a:rPr lang="en-GB" sz="1400" spc="360" dirty="0">
                <a:solidFill>
                  <a:srgbClr val="001F5F"/>
                </a:solidFill>
                <a:latin typeface="Comic Sans MS"/>
                <a:cs typeface="Comic Sans MS"/>
              </a:rPr>
              <a:t> </a:t>
            </a:r>
            <a:r>
              <a:rPr lang="en-GB" sz="1400" spc="-10" dirty="0">
                <a:solidFill>
                  <a:srgbClr val="001F5F"/>
                </a:solidFill>
                <a:latin typeface="Comic Sans MS"/>
                <a:cs typeface="Comic Sans MS"/>
              </a:rPr>
              <a:t>Nightingale </a:t>
            </a:r>
            <a:r>
              <a:rPr lang="en-GB" sz="1400" dirty="0">
                <a:solidFill>
                  <a:srgbClr val="001F5F"/>
                </a:solidFill>
                <a:latin typeface="Comic Sans MS"/>
                <a:cs typeface="Comic Sans MS"/>
              </a:rPr>
              <a:t>and</a:t>
            </a:r>
            <a:r>
              <a:rPr lang="en-GB" sz="1400" spc="175" dirty="0">
                <a:solidFill>
                  <a:srgbClr val="001F5F"/>
                </a:solidFill>
                <a:latin typeface="Comic Sans MS"/>
                <a:cs typeface="Comic Sans MS"/>
              </a:rPr>
              <a:t> </a:t>
            </a:r>
            <a:r>
              <a:rPr lang="en-GB" sz="1400" dirty="0">
                <a:solidFill>
                  <a:srgbClr val="001F5F"/>
                </a:solidFill>
                <a:latin typeface="Comic Sans MS"/>
                <a:cs typeface="Comic Sans MS"/>
              </a:rPr>
              <a:t>Grace</a:t>
            </a:r>
            <a:r>
              <a:rPr lang="en-GB" sz="1400" spc="170" dirty="0">
                <a:solidFill>
                  <a:srgbClr val="001F5F"/>
                </a:solidFill>
                <a:latin typeface="Comic Sans MS"/>
                <a:cs typeface="Comic Sans MS"/>
              </a:rPr>
              <a:t> </a:t>
            </a:r>
            <a:r>
              <a:rPr lang="en-GB" sz="1400" dirty="0">
                <a:solidFill>
                  <a:srgbClr val="001F5F"/>
                </a:solidFill>
                <a:latin typeface="Comic Sans MS"/>
                <a:cs typeface="Comic Sans MS"/>
              </a:rPr>
              <a:t>Darling,</a:t>
            </a:r>
            <a:r>
              <a:rPr lang="en-GB" sz="1400" spc="170" dirty="0">
                <a:solidFill>
                  <a:srgbClr val="001F5F"/>
                </a:solidFill>
                <a:latin typeface="Comic Sans MS"/>
                <a:cs typeface="Comic Sans MS"/>
              </a:rPr>
              <a:t> </a:t>
            </a:r>
            <a:r>
              <a:rPr lang="en-GB" sz="1400" dirty="0">
                <a:solidFill>
                  <a:srgbClr val="001F5F"/>
                </a:solidFill>
                <a:latin typeface="Comic Sans MS"/>
                <a:cs typeface="Comic Sans MS"/>
              </a:rPr>
              <a:t>learning</a:t>
            </a:r>
            <a:r>
              <a:rPr lang="en-GB" sz="1400" spc="160" dirty="0">
                <a:solidFill>
                  <a:srgbClr val="001F5F"/>
                </a:solidFill>
                <a:latin typeface="Comic Sans MS"/>
                <a:cs typeface="Comic Sans MS"/>
              </a:rPr>
              <a:t> </a:t>
            </a:r>
            <a:r>
              <a:rPr lang="en-GB" sz="1400" dirty="0">
                <a:solidFill>
                  <a:srgbClr val="001F5F"/>
                </a:solidFill>
                <a:latin typeface="Comic Sans MS"/>
                <a:cs typeface="Comic Sans MS"/>
              </a:rPr>
              <a:t>how</a:t>
            </a:r>
            <a:r>
              <a:rPr lang="en-GB" sz="1400" spc="165" dirty="0">
                <a:solidFill>
                  <a:srgbClr val="001F5F"/>
                </a:solidFill>
                <a:latin typeface="Comic Sans MS"/>
                <a:cs typeface="Comic Sans MS"/>
              </a:rPr>
              <a:t> </a:t>
            </a:r>
            <a:r>
              <a:rPr lang="en-GB" sz="1400" dirty="0">
                <a:solidFill>
                  <a:srgbClr val="001F5F"/>
                </a:solidFill>
                <a:latin typeface="Comic Sans MS"/>
                <a:cs typeface="Comic Sans MS"/>
              </a:rPr>
              <a:t>to</a:t>
            </a:r>
            <a:r>
              <a:rPr lang="en-GB" sz="1400" spc="170" dirty="0">
                <a:solidFill>
                  <a:srgbClr val="001F5F"/>
                </a:solidFill>
                <a:latin typeface="Comic Sans MS"/>
                <a:cs typeface="Comic Sans MS"/>
              </a:rPr>
              <a:t> </a:t>
            </a:r>
            <a:r>
              <a:rPr lang="en-GB" sz="1400" dirty="0">
                <a:solidFill>
                  <a:srgbClr val="001F5F"/>
                </a:solidFill>
                <a:latin typeface="Comic Sans MS"/>
                <a:cs typeface="Comic Sans MS"/>
              </a:rPr>
              <a:t>compare</a:t>
            </a:r>
            <a:r>
              <a:rPr lang="en-GB" sz="1400" spc="175" dirty="0">
                <a:solidFill>
                  <a:srgbClr val="001F5F"/>
                </a:solidFill>
                <a:latin typeface="Comic Sans MS"/>
                <a:cs typeface="Comic Sans MS"/>
              </a:rPr>
              <a:t> </a:t>
            </a:r>
            <a:r>
              <a:rPr lang="en-GB" sz="1400" spc="-25" dirty="0">
                <a:solidFill>
                  <a:srgbClr val="001F5F"/>
                </a:solidFill>
                <a:latin typeface="Comic Sans MS"/>
                <a:cs typeface="Comic Sans MS"/>
              </a:rPr>
              <a:t>the </a:t>
            </a:r>
            <a:r>
              <a:rPr lang="en-GB" sz="1400" dirty="0">
                <a:solidFill>
                  <a:srgbClr val="001F5F"/>
                </a:solidFill>
                <a:latin typeface="Comic Sans MS"/>
                <a:cs typeface="Comic Sans MS"/>
              </a:rPr>
              <a:t>differences</a:t>
            </a:r>
            <a:r>
              <a:rPr lang="en-GB" sz="1400" spc="405" dirty="0">
                <a:solidFill>
                  <a:srgbClr val="001F5F"/>
                </a:solidFill>
                <a:latin typeface="Comic Sans MS"/>
                <a:cs typeface="Comic Sans MS"/>
              </a:rPr>
              <a:t>  </a:t>
            </a:r>
            <a:r>
              <a:rPr lang="en-GB" sz="1400" dirty="0">
                <a:solidFill>
                  <a:srgbClr val="001F5F"/>
                </a:solidFill>
                <a:latin typeface="Comic Sans MS"/>
                <a:cs typeface="Comic Sans MS"/>
              </a:rPr>
              <a:t>and</a:t>
            </a:r>
            <a:r>
              <a:rPr lang="en-GB" sz="1400" spc="405" dirty="0">
                <a:solidFill>
                  <a:srgbClr val="001F5F"/>
                </a:solidFill>
                <a:latin typeface="Comic Sans MS"/>
                <a:cs typeface="Comic Sans MS"/>
              </a:rPr>
              <a:t>  </a:t>
            </a:r>
            <a:r>
              <a:rPr lang="en-GB" sz="1400" dirty="0">
                <a:solidFill>
                  <a:srgbClr val="001F5F"/>
                </a:solidFill>
                <a:latin typeface="Comic Sans MS"/>
                <a:cs typeface="Comic Sans MS"/>
              </a:rPr>
              <a:t>similarities</a:t>
            </a:r>
            <a:r>
              <a:rPr lang="en-GB" sz="1400" spc="405" dirty="0">
                <a:solidFill>
                  <a:srgbClr val="001F5F"/>
                </a:solidFill>
                <a:latin typeface="Comic Sans MS"/>
                <a:cs typeface="Comic Sans MS"/>
              </a:rPr>
              <a:t>  </a:t>
            </a:r>
            <a:r>
              <a:rPr lang="en-GB" sz="1400" dirty="0">
                <a:solidFill>
                  <a:srgbClr val="001F5F"/>
                </a:solidFill>
                <a:latin typeface="Comic Sans MS"/>
                <a:cs typeface="Comic Sans MS"/>
              </a:rPr>
              <a:t>between</a:t>
            </a:r>
            <a:r>
              <a:rPr lang="en-GB" sz="1400" spc="400" dirty="0">
                <a:solidFill>
                  <a:srgbClr val="001F5F"/>
                </a:solidFill>
                <a:latin typeface="Comic Sans MS"/>
                <a:cs typeface="Comic Sans MS"/>
              </a:rPr>
              <a:t>  </a:t>
            </a:r>
            <a:r>
              <a:rPr lang="en-GB" sz="1400" spc="-25" dirty="0">
                <a:solidFill>
                  <a:srgbClr val="001F5F"/>
                </a:solidFill>
                <a:latin typeface="Comic Sans MS"/>
                <a:cs typeface="Comic Sans MS"/>
              </a:rPr>
              <a:t>the </a:t>
            </a:r>
            <a:r>
              <a:rPr lang="en-GB" sz="1400" dirty="0">
                <a:solidFill>
                  <a:srgbClr val="001F5F"/>
                </a:solidFill>
                <a:latin typeface="Comic Sans MS"/>
                <a:cs typeface="Comic Sans MS"/>
              </a:rPr>
              <a:t>Victorian</a:t>
            </a:r>
            <a:r>
              <a:rPr lang="en-GB" sz="1400" spc="85" dirty="0">
                <a:solidFill>
                  <a:srgbClr val="001F5F"/>
                </a:solidFill>
                <a:latin typeface="Comic Sans MS"/>
                <a:cs typeface="Comic Sans MS"/>
              </a:rPr>
              <a:t> </a:t>
            </a:r>
            <a:r>
              <a:rPr lang="en-GB" sz="1400" dirty="0">
                <a:solidFill>
                  <a:srgbClr val="001F5F"/>
                </a:solidFill>
                <a:latin typeface="Comic Sans MS"/>
                <a:cs typeface="Comic Sans MS"/>
              </a:rPr>
              <a:t>Era</a:t>
            </a:r>
            <a:r>
              <a:rPr lang="en-GB" sz="1400" spc="90" dirty="0">
                <a:solidFill>
                  <a:srgbClr val="001F5F"/>
                </a:solidFill>
                <a:latin typeface="Comic Sans MS"/>
                <a:cs typeface="Comic Sans MS"/>
              </a:rPr>
              <a:t> </a:t>
            </a:r>
            <a:r>
              <a:rPr lang="en-GB" sz="1400" dirty="0">
                <a:solidFill>
                  <a:srgbClr val="001F5F"/>
                </a:solidFill>
                <a:latin typeface="Comic Sans MS"/>
                <a:cs typeface="Comic Sans MS"/>
              </a:rPr>
              <a:t>and</a:t>
            </a:r>
            <a:r>
              <a:rPr lang="en-GB" sz="1400" spc="90" dirty="0">
                <a:solidFill>
                  <a:srgbClr val="001F5F"/>
                </a:solidFill>
                <a:latin typeface="Comic Sans MS"/>
                <a:cs typeface="Comic Sans MS"/>
              </a:rPr>
              <a:t> </a:t>
            </a:r>
            <a:r>
              <a:rPr lang="en-GB" sz="1400" dirty="0">
                <a:solidFill>
                  <a:srgbClr val="001F5F"/>
                </a:solidFill>
                <a:latin typeface="Comic Sans MS"/>
                <a:cs typeface="Comic Sans MS"/>
              </a:rPr>
              <a:t>Present</a:t>
            </a:r>
            <a:r>
              <a:rPr lang="en-GB" sz="1400" spc="95" dirty="0">
                <a:solidFill>
                  <a:srgbClr val="001F5F"/>
                </a:solidFill>
                <a:latin typeface="Comic Sans MS"/>
                <a:cs typeface="Comic Sans MS"/>
              </a:rPr>
              <a:t> </a:t>
            </a:r>
            <a:r>
              <a:rPr lang="en-GB" sz="1400" dirty="0">
                <a:solidFill>
                  <a:srgbClr val="001F5F"/>
                </a:solidFill>
                <a:latin typeface="Comic Sans MS"/>
                <a:cs typeface="Comic Sans MS"/>
              </a:rPr>
              <a:t>Day.</a:t>
            </a:r>
            <a:r>
              <a:rPr lang="en-GB" sz="1400" spc="95" dirty="0">
                <a:solidFill>
                  <a:srgbClr val="001F5F"/>
                </a:solidFill>
                <a:latin typeface="Comic Sans MS"/>
                <a:cs typeface="Comic Sans MS"/>
              </a:rPr>
              <a:t> </a:t>
            </a:r>
            <a:r>
              <a:rPr lang="en-GB" sz="1400" dirty="0">
                <a:solidFill>
                  <a:srgbClr val="001F5F"/>
                </a:solidFill>
                <a:latin typeface="Comic Sans MS"/>
                <a:cs typeface="Comic Sans MS"/>
              </a:rPr>
              <a:t>We</a:t>
            </a:r>
            <a:r>
              <a:rPr lang="en-GB" sz="1400" spc="90" dirty="0">
                <a:solidFill>
                  <a:srgbClr val="001F5F"/>
                </a:solidFill>
                <a:latin typeface="Comic Sans MS"/>
                <a:cs typeface="Comic Sans MS"/>
              </a:rPr>
              <a:t> </a:t>
            </a:r>
            <a:r>
              <a:rPr lang="en-GB" sz="1400" dirty="0">
                <a:solidFill>
                  <a:srgbClr val="001F5F"/>
                </a:solidFill>
                <a:latin typeface="Comic Sans MS"/>
                <a:cs typeface="Comic Sans MS"/>
              </a:rPr>
              <a:t>will</a:t>
            </a:r>
            <a:r>
              <a:rPr lang="en-GB" sz="1400" spc="90" dirty="0">
                <a:solidFill>
                  <a:srgbClr val="001F5F"/>
                </a:solidFill>
                <a:latin typeface="Comic Sans MS"/>
                <a:cs typeface="Comic Sans MS"/>
              </a:rPr>
              <a:t> </a:t>
            </a:r>
            <a:r>
              <a:rPr lang="en-GB" sz="1400" dirty="0">
                <a:solidFill>
                  <a:srgbClr val="001F5F"/>
                </a:solidFill>
                <a:latin typeface="Comic Sans MS"/>
                <a:cs typeface="Comic Sans MS"/>
              </a:rPr>
              <a:t>also</a:t>
            </a:r>
            <a:r>
              <a:rPr lang="en-GB" sz="1400" spc="95" dirty="0">
                <a:solidFill>
                  <a:srgbClr val="001F5F"/>
                </a:solidFill>
                <a:latin typeface="Comic Sans MS"/>
                <a:cs typeface="Comic Sans MS"/>
              </a:rPr>
              <a:t> </a:t>
            </a:r>
            <a:r>
              <a:rPr lang="en-GB" sz="1400" spc="-10" dirty="0">
                <a:solidFill>
                  <a:srgbClr val="001F5F"/>
                </a:solidFill>
                <a:latin typeface="Comic Sans MS"/>
                <a:cs typeface="Comic Sans MS"/>
              </a:rPr>
              <a:t>visit </a:t>
            </a:r>
            <a:r>
              <a:rPr lang="en-GB" sz="1400" dirty="0">
                <a:solidFill>
                  <a:srgbClr val="001F5F"/>
                </a:solidFill>
                <a:latin typeface="Comic Sans MS"/>
                <a:cs typeface="Comic Sans MS"/>
              </a:rPr>
              <a:t>Cannon</a:t>
            </a:r>
            <a:r>
              <a:rPr lang="en-GB" sz="1400" spc="135" dirty="0">
                <a:solidFill>
                  <a:srgbClr val="001F5F"/>
                </a:solidFill>
                <a:latin typeface="Comic Sans MS"/>
                <a:cs typeface="Comic Sans MS"/>
              </a:rPr>
              <a:t> </a:t>
            </a:r>
            <a:r>
              <a:rPr lang="en-GB" sz="1400" dirty="0">
                <a:solidFill>
                  <a:srgbClr val="001F5F"/>
                </a:solidFill>
                <a:latin typeface="Comic Sans MS"/>
                <a:cs typeface="Comic Sans MS"/>
              </a:rPr>
              <a:t>Hall</a:t>
            </a:r>
            <a:r>
              <a:rPr lang="en-GB" sz="1400" spc="135" dirty="0">
                <a:solidFill>
                  <a:srgbClr val="001F5F"/>
                </a:solidFill>
                <a:latin typeface="Comic Sans MS"/>
                <a:cs typeface="Comic Sans MS"/>
              </a:rPr>
              <a:t> </a:t>
            </a:r>
            <a:r>
              <a:rPr lang="en-GB" sz="1400" dirty="0">
                <a:solidFill>
                  <a:srgbClr val="001F5F"/>
                </a:solidFill>
                <a:latin typeface="Comic Sans MS"/>
                <a:cs typeface="Comic Sans MS"/>
              </a:rPr>
              <a:t>Museum</a:t>
            </a:r>
            <a:r>
              <a:rPr lang="en-GB" sz="1400" spc="155" dirty="0">
                <a:solidFill>
                  <a:srgbClr val="001F5F"/>
                </a:solidFill>
                <a:latin typeface="Comic Sans MS"/>
                <a:cs typeface="Comic Sans MS"/>
              </a:rPr>
              <a:t> </a:t>
            </a:r>
            <a:r>
              <a:rPr lang="en-GB" sz="1400" dirty="0">
                <a:solidFill>
                  <a:srgbClr val="001F5F"/>
                </a:solidFill>
                <a:latin typeface="Comic Sans MS"/>
                <a:cs typeface="Comic Sans MS"/>
              </a:rPr>
              <a:t>on</a:t>
            </a:r>
            <a:r>
              <a:rPr lang="en-GB" sz="1400" spc="135" dirty="0">
                <a:solidFill>
                  <a:srgbClr val="001F5F"/>
                </a:solidFill>
                <a:latin typeface="Comic Sans MS"/>
                <a:cs typeface="Comic Sans MS"/>
              </a:rPr>
              <a:t> Tuesday 23</a:t>
            </a:r>
            <a:r>
              <a:rPr lang="en-GB" sz="1400" spc="135" baseline="30000" dirty="0">
                <a:solidFill>
                  <a:srgbClr val="001F5F"/>
                </a:solidFill>
                <a:latin typeface="Comic Sans MS"/>
                <a:cs typeface="Comic Sans MS"/>
              </a:rPr>
              <a:t>rd</a:t>
            </a:r>
            <a:r>
              <a:rPr lang="en-GB" sz="1400" spc="135" dirty="0">
                <a:solidFill>
                  <a:srgbClr val="001F5F"/>
                </a:solidFill>
                <a:latin typeface="Comic Sans MS"/>
                <a:cs typeface="Comic Sans MS"/>
              </a:rPr>
              <a:t> June </a:t>
            </a:r>
            <a:r>
              <a:rPr lang="en-GB" sz="1400" dirty="0">
                <a:solidFill>
                  <a:srgbClr val="001F5F"/>
                </a:solidFill>
                <a:latin typeface="Comic Sans MS"/>
                <a:cs typeface="Comic Sans MS"/>
              </a:rPr>
              <a:t>–</a:t>
            </a:r>
            <a:r>
              <a:rPr lang="en-GB" sz="1400" spc="135" dirty="0">
                <a:solidFill>
                  <a:srgbClr val="001F5F"/>
                </a:solidFill>
                <a:latin typeface="Comic Sans MS"/>
                <a:cs typeface="Comic Sans MS"/>
              </a:rPr>
              <a:t> </a:t>
            </a:r>
            <a:r>
              <a:rPr lang="en-GB" sz="1400" spc="-10" dirty="0">
                <a:solidFill>
                  <a:srgbClr val="001F5F"/>
                </a:solidFill>
                <a:latin typeface="Comic Sans MS"/>
                <a:cs typeface="Comic Sans MS"/>
              </a:rPr>
              <a:t>details </a:t>
            </a:r>
            <a:r>
              <a:rPr lang="en-GB" sz="1400" dirty="0">
                <a:solidFill>
                  <a:srgbClr val="001F5F"/>
                </a:solidFill>
                <a:latin typeface="Comic Sans MS"/>
                <a:cs typeface="Comic Sans MS"/>
              </a:rPr>
              <a:t>for</a:t>
            </a:r>
            <a:r>
              <a:rPr lang="en-GB" sz="1400" spc="-25" dirty="0">
                <a:solidFill>
                  <a:srgbClr val="001F5F"/>
                </a:solidFill>
                <a:latin typeface="Comic Sans MS"/>
                <a:cs typeface="Comic Sans MS"/>
              </a:rPr>
              <a:t> </a:t>
            </a:r>
            <a:r>
              <a:rPr lang="en-GB" sz="1400" dirty="0">
                <a:solidFill>
                  <a:srgbClr val="001F5F"/>
                </a:solidFill>
                <a:latin typeface="Comic Sans MS"/>
                <a:cs typeface="Comic Sans MS"/>
              </a:rPr>
              <a:t>this</a:t>
            </a:r>
            <a:r>
              <a:rPr lang="en-GB" sz="1400" spc="-5" dirty="0">
                <a:solidFill>
                  <a:srgbClr val="001F5F"/>
                </a:solidFill>
                <a:latin typeface="Comic Sans MS"/>
                <a:cs typeface="Comic Sans MS"/>
              </a:rPr>
              <a:t> </a:t>
            </a:r>
            <a:r>
              <a:rPr lang="en-GB" sz="1400" dirty="0">
                <a:solidFill>
                  <a:srgbClr val="001F5F"/>
                </a:solidFill>
                <a:latin typeface="Comic Sans MS"/>
                <a:cs typeface="Comic Sans MS"/>
              </a:rPr>
              <a:t>have</a:t>
            </a:r>
            <a:r>
              <a:rPr lang="en-GB" sz="1400" spc="-25" dirty="0">
                <a:solidFill>
                  <a:srgbClr val="001F5F"/>
                </a:solidFill>
                <a:latin typeface="Comic Sans MS"/>
                <a:cs typeface="Comic Sans MS"/>
              </a:rPr>
              <a:t> </a:t>
            </a:r>
            <a:r>
              <a:rPr lang="en-GB" sz="1400" dirty="0">
                <a:solidFill>
                  <a:srgbClr val="001F5F"/>
                </a:solidFill>
                <a:latin typeface="Comic Sans MS"/>
                <a:cs typeface="Comic Sans MS"/>
              </a:rPr>
              <a:t>been sent via</a:t>
            </a:r>
            <a:r>
              <a:rPr lang="en-GB" sz="1400" spc="-20" dirty="0">
                <a:solidFill>
                  <a:srgbClr val="001F5F"/>
                </a:solidFill>
                <a:latin typeface="Comic Sans MS"/>
                <a:cs typeface="Comic Sans MS"/>
              </a:rPr>
              <a:t> Ping.</a:t>
            </a:r>
            <a:endParaRPr lang="en-GB" sz="1400" dirty="0">
              <a:latin typeface="Comic Sans MS"/>
              <a:cs typeface="Comic Sans MS"/>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object 2">
            <a:extLst>
              <a:ext uri="{FF2B5EF4-FFF2-40B4-BE49-F238E27FC236}">
                <a16:creationId xmlns:a16="http://schemas.microsoft.com/office/drawing/2014/main" id="{AD7D819D-BB1E-45F0-BEFE-35C1D66C8948}"/>
              </a:ext>
            </a:extLst>
          </p:cNvPr>
          <p:cNvPicPr/>
          <p:nvPr/>
        </p:nvPicPr>
        <p:blipFill>
          <a:blip r:embed="rId2" cstate="print"/>
          <a:stretch>
            <a:fillRect/>
          </a:stretch>
        </p:blipFill>
        <p:spPr>
          <a:xfrm>
            <a:off x="6602762" y="0"/>
            <a:ext cx="5589237" cy="1181043"/>
          </a:xfrm>
          <a:prstGeom prst="rect">
            <a:avLst/>
          </a:prstGeom>
        </p:spPr>
      </p:pic>
      <p:pic>
        <p:nvPicPr>
          <p:cNvPr id="3" name="object 2">
            <a:extLst>
              <a:ext uri="{FF2B5EF4-FFF2-40B4-BE49-F238E27FC236}">
                <a16:creationId xmlns:a16="http://schemas.microsoft.com/office/drawing/2014/main" id="{835FD160-587A-4125-A23D-B2877D9F52CE}"/>
              </a:ext>
            </a:extLst>
          </p:cNvPr>
          <p:cNvPicPr/>
          <p:nvPr/>
        </p:nvPicPr>
        <p:blipFill>
          <a:blip r:embed="rId2" cstate="print"/>
          <a:stretch>
            <a:fillRect/>
          </a:stretch>
        </p:blipFill>
        <p:spPr>
          <a:xfrm rot="10800000">
            <a:off x="0" y="5676957"/>
            <a:ext cx="5589237" cy="1181043"/>
          </a:xfrm>
          <a:prstGeom prst="rect">
            <a:avLst/>
          </a:prstGeom>
        </p:spPr>
      </p:pic>
      <p:sp>
        <p:nvSpPr>
          <p:cNvPr id="7" name="TextBox 6">
            <a:extLst>
              <a:ext uri="{FF2B5EF4-FFF2-40B4-BE49-F238E27FC236}">
                <a16:creationId xmlns:a16="http://schemas.microsoft.com/office/drawing/2014/main" id="{9CDEB072-FAEA-496F-8637-9E6BB60BABF6}"/>
              </a:ext>
            </a:extLst>
          </p:cNvPr>
          <p:cNvSpPr txBox="1"/>
          <p:nvPr/>
        </p:nvSpPr>
        <p:spPr>
          <a:xfrm>
            <a:off x="152400" y="304800"/>
            <a:ext cx="6096000" cy="2800767"/>
          </a:xfrm>
          <a:prstGeom prst="rect">
            <a:avLst/>
          </a:prstGeom>
          <a:noFill/>
        </p:spPr>
        <p:txBody>
          <a:bodyPr wrap="square">
            <a:spAutoFit/>
          </a:bodyPr>
          <a:lstStyle/>
          <a:p>
            <a:r>
              <a:rPr lang="en-GB" sz="1600" b="1" i="0" dirty="0">
                <a:solidFill>
                  <a:srgbClr val="002060"/>
                </a:solidFill>
                <a:effectLst/>
                <a:latin typeface="Comic Sans MS" panose="030F0702030302020204" pitchFamily="66" charset="0"/>
              </a:rPr>
              <a:t>Drama-</a:t>
            </a:r>
          </a:p>
          <a:p>
            <a:r>
              <a:rPr lang="en-GB" sz="1600" b="0" i="0" dirty="0">
                <a:solidFill>
                  <a:srgbClr val="002060"/>
                </a:solidFill>
                <a:effectLst/>
                <a:latin typeface="Comic Sans MS" panose="030F0702030302020204" pitchFamily="66" charset="0"/>
              </a:rPr>
              <a:t>Children are learning how to build positive friendships by understanding what makes a good friend and valuing others for who they are. Through drama activities, they explore ways to support one another through kindness and companionship, while developing key social skills such as sharing, taking turns, listening, and patience. They also learn that feeling lonely is normal, to respect similarities and differences between people, to recognise fair and kind behaviour, and to understand the importance of rules, as well as the difference between safe and unsafe secrets.</a:t>
            </a:r>
            <a:endParaRPr lang="en-GB" sz="1600" dirty="0">
              <a:solidFill>
                <a:srgbClr val="002060"/>
              </a:solidFill>
              <a:latin typeface="Comic Sans MS" panose="030F0702030302020204" pitchFamily="66" charset="0"/>
            </a:endParaRPr>
          </a:p>
        </p:txBody>
      </p:sp>
      <p:sp>
        <p:nvSpPr>
          <p:cNvPr id="8" name="object 12">
            <a:extLst>
              <a:ext uri="{FF2B5EF4-FFF2-40B4-BE49-F238E27FC236}">
                <a16:creationId xmlns:a16="http://schemas.microsoft.com/office/drawing/2014/main" id="{F427021A-E755-4F67-BF4B-7470D75554D6}"/>
              </a:ext>
            </a:extLst>
          </p:cNvPr>
          <p:cNvSpPr txBox="1"/>
          <p:nvPr/>
        </p:nvSpPr>
        <p:spPr>
          <a:xfrm>
            <a:off x="381000" y="3609177"/>
            <a:ext cx="4311650" cy="659155"/>
          </a:xfrm>
          <a:prstGeom prst="rect">
            <a:avLst/>
          </a:prstGeom>
        </p:spPr>
        <p:txBody>
          <a:bodyPr vert="horz" wrap="square" lIns="0" tIns="12700" rIns="0" bIns="0" rtlCol="0">
            <a:spAutoFit/>
          </a:bodyPr>
          <a:lstStyle>
            <a:defPPr>
              <a:defRPr kern="0"/>
            </a:defPPr>
          </a:lstStyle>
          <a:p>
            <a:pPr marL="12700">
              <a:lnSpc>
                <a:spcPct val="100000"/>
              </a:lnSpc>
              <a:spcBef>
                <a:spcPts val="100"/>
              </a:spcBef>
            </a:pPr>
            <a:r>
              <a:rPr sz="1400" b="1" u="sng" spc="-10" dirty="0">
                <a:solidFill>
                  <a:srgbClr val="001F5F"/>
                </a:solidFill>
                <a:uFill>
                  <a:solidFill>
                    <a:srgbClr val="001F5F"/>
                  </a:solidFill>
                </a:uFill>
                <a:latin typeface="Comic Sans MS"/>
                <a:cs typeface="Comic Sans MS"/>
              </a:rPr>
              <a:t>Spanish</a:t>
            </a:r>
            <a:endParaRPr sz="1400" dirty="0">
              <a:latin typeface="Comic Sans MS"/>
              <a:cs typeface="Comic Sans MS"/>
            </a:endParaRPr>
          </a:p>
          <a:p>
            <a:pPr marL="12700" marR="5080">
              <a:lnSpc>
                <a:spcPct val="100000"/>
              </a:lnSpc>
            </a:pPr>
            <a:r>
              <a:rPr sz="1400" dirty="0">
                <a:solidFill>
                  <a:srgbClr val="001F5F"/>
                </a:solidFill>
                <a:latin typeface="Comic Sans MS"/>
                <a:cs typeface="Comic Sans MS"/>
              </a:rPr>
              <a:t>In</a:t>
            </a:r>
            <a:r>
              <a:rPr sz="1400" spc="10" dirty="0">
                <a:solidFill>
                  <a:srgbClr val="001F5F"/>
                </a:solidFill>
                <a:latin typeface="Comic Sans MS"/>
                <a:cs typeface="Comic Sans MS"/>
              </a:rPr>
              <a:t> </a:t>
            </a:r>
            <a:r>
              <a:rPr sz="1400" dirty="0">
                <a:solidFill>
                  <a:srgbClr val="001F5F"/>
                </a:solidFill>
                <a:latin typeface="Comic Sans MS"/>
                <a:cs typeface="Comic Sans MS"/>
              </a:rPr>
              <a:t>Spanish,</a:t>
            </a:r>
            <a:r>
              <a:rPr sz="1400" spc="25" dirty="0">
                <a:solidFill>
                  <a:srgbClr val="001F5F"/>
                </a:solidFill>
                <a:latin typeface="Comic Sans MS"/>
                <a:cs typeface="Comic Sans MS"/>
              </a:rPr>
              <a:t> </a:t>
            </a:r>
            <a:r>
              <a:rPr sz="1400" dirty="0">
                <a:solidFill>
                  <a:srgbClr val="001F5F"/>
                </a:solidFill>
                <a:latin typeface="Comic Sans MS"/>
                <a:cs typeface="Comic Sans MS"/>
              </a:rPr>
              <a:t>we</a:t>
            </a:r>
            <a:r>
              <a:rPr sz="1400" spc="30" dirty="0">
                <a:solidFill>
                  <a:srgbClr val="001F5F"/>
                </a:solidFill>
                <a:latin typeface="Comic Sans MS"/>
                <a:cs typeface="Comic Sans MS"/>
              </a:rPr>
              <a:t> </a:t>
            </a:r>
            <a:r>
              <a:rPr sz="1400" dirty="0">
                <a:solidFill>
                  <a:srgbClr val="001F5F"/>
                </a:solidFill>
                <a:latin typeface="Comic Sans MS"/>
                <a:cs typeface="Comic Sans MS"/>
              </a:rPr>
              <a:t>will</a:t>
            </a:r>
            <a:r>
              <a:rPr sz="1400" spc="10" dirty="0">
                <a:solidFill>
                  <a:srgbClr val="001F5F"/>
                </a:solidFill>
                <a:latin typeface="Comic Sans MS"/>
                <a:cs typeface="Comic Sans MS"/>
              </a:rPr>
              <a:t> </a:t>
            </a:r>
            <a:r>
              <a:rPr sz="1400" dirty="0">
                <a:solidFill>
                  <a:srgbClr val="001F5F"/>
                </a:solidFill>
                <a:latin typeface="Comic Sans MS"/>
                <a:cs typeface="Comic Sans MS"/>
              </a:rPr>
              <a:t>be</a:t>
            </a:r>
            <a:r>
              <a:rPr sz="1400" spc="30" dirty="0">
                <a:solidFill>
                  <a:srgbClr val="001F5F"/>
                </a:solidFill>
                <a:latin typeface="Comic Sans MS"/>
                <a:cs typeface="Comic Sans MS"/>
              </a:rPr>
              <a:t> </a:t>
            </a:r>
            <a:r>
              <a:rPr sz="1400" dirty="0">
                <a:solidFill>
                  <a:srgbClr val="001F5F"/>
                </a:solidFill>
                <a:latin typeface="Comic Sans MS"/>
                <a:cs typeface="Comic Sans MS"/>
              </a:rPr>
              <a:t>learning</a:t>
            </a:r>
            <a:r>
              <a:rPr sz="1400" spc="15" dirty="0">
                <a:solidFill>
                  <a:srgbClr val="001F5F"/>
                </a:solidFill>
                <a:latin typeface="Comic Sans MS"/>
                <a:cs typeface="Comic Sans MS"/>
              </a:rPr>
              <a:t> </a:t>
            </a:r>
            <a:r>
              <a:rPr sz="1400" dirty="0">
                <a:solidFill>
                  <a:srgbClr val="001F5F"/>
                </a:solidFill>
                <a:latin typeface="Comic Sans MS"/>
                <a:cs typeface="Comic Sans MS"/>
              </a:rPr>
              <a:t>how</a:t>
            </a:r>
            <a:r>
              <a:rPr sz="1400" spc="10" dirty="0">
                <a:solidFill>
                  <a:srgbClr val="001F5F"/>
                </a:solidFill>
                <a:latin typeface="Comic Sans MS"/>
                <a:cs typeface="Comic Sans MS"/>
              </a:rPr>
              <a:t> </a:t>
            </a:r>
            <a:r>
              <a:rPr sz="1400" dirty="0">
                <a:solidFill>
                  <a:srgbClr val="001F5F"/>
                </a:solidFill>
                <a:latin typeface="Comic Sans MS"/>
                <a:cs typeface="Comic Sans MS"/>
              </a:rPr>
              <a:t>to</a:t>
            </a:r>
            <a:r>
              <a:rPr sz="1400" spc="25" dirty="0">
                <a:solidFill>
                  <a:srgbClr val="001F5F"/>
                </a:solidFill>
                <a:latin typeface="Comic Sans MS"/>
                <a:cs typeface="Comic Sans MS"/>
              </a:rPr>
              <a:t> </a:t>
            </a:r>
            <a:r>
              <a:rPr sz="1400" dirty="0">
                <a:solidFill>
                  <a:srgbClr val="001F5F"/>
                </a:solidFill>
                <a:latin typeface="Comic Sans MS"/>
                <a:cs typeface="Comic Sans MS"/>
              </a:rPr>
              <a:t>say</a:t>
            </a:r>
            <a:r>
              <a:rPr sz="1400" spc="15" dirty="0">
                <a:solidFill>
                  <a:srgbClr val="001F5F"/>
                </a:solidFill>
                <a:latin typeface="Comic Sans MS"/>
                <a:cs typeface="Comic Sans MS"/>
              </a:rPr>
              <a:t> </a:t>
            </a:r>
            <a:r>
              <a:rPr sz="1400" dirty="0">
                <a:solidFill>
                  <a:srgbClr val="001F5F"/>
                </a:solidFill>
                <a:latin typeface="Comic Sans MS"/>
                <a:cs typeface="Comic Sans MS"/>
              </a:rPr>
              <a:t>and</a:t>
            </a:r>
            <a:r>
              <a:rPr sz="1400" spc="20" dirty="0">
                <a:solidFill>
                  <a:srgbClr val="001F5F"/>
                </a:solidFill>
                <a:latin typeface="Comic Sans MS"/>
                <a:cs typeface="Comic Sans MS"/>
              </a:rPr>
              <a:t> </a:t>
            </a:r>
            <a:r>
              <a:rPr sz="1400" dirty="0">
                <a:solidFill>
                  <a:srgbClr val="001F5F"/>
                </a:solidFill>
                <a:latin typeface="Comic Sans MS"/>
                <a:cs typeface="Comic Sans MS"/>
              </a:rPr>
              <a:t>recognise</a:t>
            </a:r>
            <a:r>
              <a:rPr sz="1400" spc="20" dirty="0">
                <a:solidFill>
                  <a:srgbClr val="001F5F"/>
                </a:solidFill>
                <a:latin typeface="Comic Sans MS"/>
                <a:cs typeface="Comic Sans MS"/>
              </a:rPr>
              <a:t> </a:t>
            </a:r>
            <a:r>
              <a:rPr sz="1400" spc="-25" dirty="0">
                <a:solidFill>
                  <a:srgbClr val="001F5F"/>
                </a:solidFill>
                <a:latin typeface="Comic Sans MS"/>
                <a:cs typeface="Comic Sans MS"/>
              </a:rPr>
              <a:t>the </a:t>
            </a:r>
            <a:r>
              <a:rPr lang="en-GB" sz="1400" spc="-25" dirty="0">
                <a:solidFill>
                  <a:srgbClr val="001F5F"/>
                </a:solidFill>
                <a:latin typeface="Comic Sans MS"/>
                <a:cs typeface="Comic Sans MS"/>
              </a:rPr>
              <a:t>names of pets</a:t>
            </a:r>
            <a:r>
              <a:rPr sz="1400" spc="-10" dirty="0">
                <a:solidFill>
                  <a:srgbClr val="001F5F"/>
                </a:solidFill>
                <a:latin typeface="Comic Sans MS"/>
                <a:cs typeface="Comic Sans MS"/>
              </a:rPr>
              <a:t>.</a:t>
            </a:r>
            <a:endParaRPr sz="1400" dirty="0">
              <a:latin typeface="Comic Sans MS"/>
              <a:cs typeface="Comic Sans MS"/>
            </a:endParaRPr>
          </a:p>
        </p:txBody>
      </p:sp>
      <p:pic>
        <p:nvPicPr>
          <p:cNvPr id="9" name="object 14">
            <a:extLst>
              <a:ext uri="{FF2B5EF4-FFF2-40B4-BE49-F238E27FC236}">
                <a16:creationId xmlns:a16="http://schemas.microsoft.com/office/drawing/2014/main" id="{36CD66B9-5A33-4E2F-BF61-274991C7D3D4}"/>
              </a:ext>
            </a:extLst>
          </p:cNvPr>
          <p:cNvPicPr/>
          <p:nvPr/>
        </p:nvPicPr>
        <p:blipFill>
          <a:blip r:embed="rId3" cstate="print"/>
          <a:stretch>
            <a:fillRect/>
          </a:stretch>
        </p:blipFill>
        <p:spPr>
          <a:xfrm>
            <a:off x="393081" y="4420956"/>
            <a:ext cx="1714500" cy="1103376"/>
          </a:xfrm>
          <a:prstGeom prst="rect">
            <a:avLst/>
          </a:prstGeom>
        </p:spPr>
      </p:pic>
      <p:sp>
        <p:nvSpPr>
          <p:cNvPr id="10" name="object 12">
            <a:extLst>
              <a:ext uri="{FF2B5EF4-FFF2-40B4-BE49-F238E27FC236}">
                <a16:creationId xmlns:a16="http://schemas.microsoft.com/office/drawing/2014/main" id="{58F4280F-F330-429F-BDEE-2AA7D8721F50}"/>
              </a:ext>
            </a:extLst>
          </p:cNvPr>
          <p:cNvSpPr txBox="1"/>
          <p:nvPr/>
        </p:nvSpPr>
        <p:spPr>
          <a:xfrm>
            <a:off x="7022480" y="1295400"/>
            <a:ext cx="4749800" cy="1520929"/>
          </a:xfrm>
          <a:prstGeom prst="rect">
            <a:avLst/>
          </a:prstGeom>
        </p:spPr>
        <p:txBody>
          <a:bodyPr vert="horz" wrap="square" lIns="0" tIns="12700" rIns="0" bIns="0" rtlCol="0">
            <a:spAutoFit/>
          </a:bodyPr>
          <a:lstStyle/>
          <a:p>
            <a:pPr marL="38100" algn="just">
              <a:lnSpc>
                <a:spcPct val="100000"/>
              </a:lnSpc>
              <a:spcBef>
                <a:spcPts val="100"/>
              </a:spcBef>
            </a:pPr>
            <a:r>
              <a:rPr sz="1400" b="1" u="sng" dirty="0">
                <a:solidFill>
                  <a:srgbClr val="001F5F"/>
                </a:solidFill>
                <a:uFill>
                  <a:solidFill>
                    <a:srgbClr val="001F5F"/>
                  </a:solidFill>
                </a:uFill>
                <a:latin typeface="Comic Sans MS"/>
                <a:cs typeface="Comic Sans MS"/>
              </a:rPr>
              <a:t>Outdoor</a:t>
            </a:r>
            <a:r>
              <a:rPr sz="1400" b="1" u="sng" spc="-50" dirty="0">
                <a:solidFill>
                  <a:srgbClr val="001F5F"/>
                </a:solidFill>
                <a:uFill>
                  <a:solidFill>
                    <a:srgbClr val="001F5F"/>
                  </a:solidFill>
                </a:uFill>
                <a:latin typeface="Comic Sans MS"/>
                <a:cs typeface="Comic Sans MS"/>
              </a:rPr>
              <a:t> </a:t>
            </a:r>
            <a:r>
              <a:rPr sz="1400" b="1" u="sng" spc="-10" dirty="0">
                <a:solidFill>
                  <a:srgbClr val="001F5F"/>
                </a:solidFill>
                <a:uFill>
                  <a:solidFill>
                    <a:srgbClr val="001F5F"/>
                  </a:solidFill>
                </a:uFill>
                <a:latin typeface="Comic Sans MS"/>
                <a:cs typeface="Comic Sans MS"/>
              </a:rPr>
              <a:t>Learning</a:t>
            </a:r>
            <a:endParaRPr sz="1400" dirty="0">
              <a:latin typeface="Comic Sans MS"/>
              <a:cs typeface="Comic Sans MS"/>
            </a:endParaRPr>
          </a:p>
          <a:p>
            <a:pPr marL="38100" marR="30480" algn="just">
              <a:lnSpc>
                <a:spcPct val="100000"/>
              </a:lnSpc>
            </a:pPr>
            <a:r>
              <a:rPr sz="1400" dirty="0">
                <a:solidFill>
                  <a:srgbClr val="001F5F"/>
                </a:solidFill>
                <a:latin typeface="Comic Sans MS"/>
                <a:cs typeface="Comic Sans MS"/>
              </a:rPr>
              <a:t>This</a:t>
            </a:r>
            <a:r>
              <a:rPr sz="1400" spc="40" dirty="0">
                <a:solidFill>
                  <a:srgbClr val="001F5F"/>
                </a:solidFill>
                <a:latin typeface="Comic Sans MS"/>
                <a:cs typeface="Comic Sans MS"/>
              </a:rPr>
              <a:t> </a:t>
            </a:r>
            <a:r>
              <a:rPr sz="1400" dirty="0">
                <a:solidFill>
                  <a:srgbClr val="001F5F"/>
                </a:solidFill>
                <a:latin typeface="Comic Sans MS"/>
                <a:cs typeface="Comic Sans MS"/>
              </a:rPr>
              <a:t>term,</a:t>
            </a:r>
            <a:r>
              <a:rPr sz="1400" spc="45" dirty="0">
                <a:solidFill>
                  <a:srgbClr val="001F5F"/>
                </a:solidFill>
                <a:latin typeface="Comic Sans MS"/>
                <a:cs typeface="Comic Sans MS"/>
              </a:rPr>
              <a:t> </a:t>
            </a:r>
            <a:r>
              <a:rPr sz="1400" dirty="0">
                <a:solidFill>
                  <a:srgbClr val="001F5F"/>
                </a:solidFill>
                <a:latin typeface="Comic Sans MS"/>
                <a:cs typeface="Comic Sans MS"/>
              </a:rPr>
              <a:t>the</a:t>
            </a:r>
            <a:r>
              <a:rPr sz="1400" spc="45" dirty="0">
                <a:solidFill>
                  <a:srgbClr val="001F5F"/>
                </a:solidFill>
                <a:latin typeface="Comic Sans MS"/>
                <a:cs typeface="Comic Sans MS"/>
              </a:rPr>
              <a:t> </a:t>
            </a:r>
            <a:r>
              <a:rPr sz="1400" dirty="0">
                <a:solidFill>
                  <a:srgbClr val="001F5F"/>
                </a:solidFill>
                <a:latin typeface="Comic Sans MS"/>
                <a:cs typeface="Comic Sans MS"/>
              </a:rPr>
              <a:t>children</a:t>
            </a:r>
            <a:r>
              <a:rPr sz="1400" spc="35" dirty="0">
                <a:solidFill>
                  <a:srgbClr val="001F5F"/>
                </a:solidFill>
                <a:latin typeface="Comic Sans MS"/>
                <a:cs typeface="Comic Sans MS"/>
              </a:rPr>
              <a:t> </a:t>
            </a:r>
            <a:r>
              <a:rPr sz="1400" dirty="0">
                <a:solidFill>
                  <a:srgbClr val="001F5F"/>
                </a:solidFill>
                <a:latin typeface="Comic Sans MS"/>
                <a:cs typeface="Comic Sans MS"/>
              </a:rPr>
              <a:t>will</a:t>
            </a:r>
            <a:r>
              <a:rPr sz="1400" spc="45" dirty="0">
                <a:solidFill>
                  <a:srgbClr val="001F5F"/>
                </a:solidFill>
                <a:latin typeface="Comic Sans MS"/>
                <a:cs typeface="Comic Sans MS"/>
              </a:rPr>
              <a:t> </a:t>
            </a:r>
            <a:r>
              <a:rPr sz="1400" dirty="0">
                <a:solidFill>
                  <a:srgbClr val="001F5F"/>
                </a:solidFill>
                <a:latin typeface="Comic Sans MS"/>
                <a:cs typeface="Comic Sans MS"/>
              </a:rPr>
              <a:t>be</a:t>
            </a:r>
            <a:r>
              <a:rPr sz="1400" spc="35" dirty="0">
                <a:solidFill>
                  <a:srgbClr val="001F5F"/>
                </a:solidFill>
                <a:latin typeface="Comic Sans MS"/>
                <a:cs typeface="Comic Sans MS"/>
              </a:rPr>
              <a:t> </a:t>
            </a:r>
            <a:r>
              <a:rPr sz="1400" spc="-10" dirty="0">
                <a:solidFill>
                  <a:srgbClr val="001F5F"/>
                </a:solidFill>
                <a:latin typeface="Comic Sans MS"/>
                <a:cs typeface="Comic Sans MS"/>
              </a:rPr>
              <a:t>taught </a:t>
            </a:r>
            <a:r>
              <a:rPr sz="1400" dirty="0">
                <a:solidFill>
                  <a:srgbClr val="001F5F"/>
                </a:solidFill>
                <a:latin typeface="Comic Sans MS"/>
                <a:cs typeface="Comic Sans MS"/>
              </a:rPr>
              <a:t>outdoor</a:t>
            </a:r>
            <a:r>
              <a:rPr sz="1400" spc="114" dirty="0">
                <a:solidFill>
                  <a:srgbClr val="001F5F"/>
                </a:solidFill>
                <a:latin typeface="Comic Sans MS"/>
                <a:cs typeface="Comic Sans MS"/>
              </a:rPr>
              <a:t>  </a:t>
            </a:r>
            <a:r>
              <a:rPr sz="1400" dirty="0">
                <a:solidFill>
                  <a:srgbClr val="001F5F"/>
                </a:solidFill>
                <a:latin typeface="Comic Sans MS"/>
                <a:cs typeface="Comic Sans MS"/>
              </a:rPr>
              <a:t>learning</a:t>
            </a:r>
            <a:r>
              <a:rPr sz="1400" spc="105" dirty="0">
                <a:solidFill>
                  <a:srgbClr val="001F5F"/>
                </a:solidFill>
                <a:latin typeface="Comic Sans MS"/>
                <a:cs typeface="Comic Sans MS"/>
              </a:rPr>
              <a:t>  </a:t>
            </a:r>
            <a:r>
              <a:rPr sz="1400" dirty="0">
                <a:solidFill>
                  <a:srgbClr val="001F5F"/>
                </a:solidFill>
                <a:latin typeface="Comic Sans MS"/>
                <a:cs typeface="Comic Sans MS"/>
              </a:rPr>
              <a:t>by</a:t>
            </a:r>
            <a:r>
              <a:rPr sz="1400" spc="110" dirty="0">
                <a:solidFill>
                  <a:srgbClr val="001F5F"/>
                </a:solidFill>
                <a:latin typeface="Comic Sans MS"/>
                <a:cs typeface="Comic Sans MS"/>
              </a:rPr>
              <a:t>  </a:t>
            </a:r>
            <a:r>
              <a:rPr sz="1400" dirty="0">
                <a:solidFill>
                  <a:srgbClr val="001F5F"/>
                </a:solidFill>
                <a:latin typeface="Comic Sans MS"/>
                <a:cs typeface="Comic Sans MS"/>
              </a:rPr>
              <a:t>Mrs</a:t>
            </a:r>
            <a:r>
              <a:rPr sz="1400" spc="110" dirty="0">
                <a:solidFill>
                  <a:srgbClr val="001F5F"/>
                </a:solidFill>
                <a:latin typeface="Comic Sans MS"/>
                <a:cs typeface="Comic Sans MS"/>
              </a:rPr>
              <a:t>  </a:t>
            </a:r>
            <a:r>
              <a:rPr sz="1400" spc="-10" dirty="0">
                <a:solidFill>
                  <a:srgbClr val="001F5F"/>
                </a:solidFill>
                <a:latin typeface="Comic Sans MS"/>
                <a:cs typeface="Comic Sans MS"/>
              </a:rPr>
              <a:t>Townend. </a:t>
            </a:r>
            <a:r>
              <a:rPr sz="1400" dirty="0">
                <a:solidFill>
                  <a:srgbClr val="001F5F"/>
                </a:solidFill>
                <a:latin typeface="Comic Sans MS"/>
                <a:cs typeface="Comic Sans MS"/>
              </a:rPr>
              <a:t>This</a:t>
            </a:r>
            <a:r>
              <a:rPr sz="1400" spc="385" dirty="0">
                <a:solidFill>
                  <a:srgbClr val="001F5F"/>
                </a:solidFill>
                <a:latin typeface="Comic Sans MS"/>
                <a:cs typeface="Comic Sans MS"/>
              </a:rPr>
              <a:t>  </a:t>
            </a:r>
            <a:r>
              <a:rPr sz="1400" dirty="0">
                <a:solidFill>
                  <a:srgbClr val="001F5F"/>
                </a:solidFill>
                <a:latin typeface="Comic Sans MS"/>
                <a:cs typeface="Comic Sans MS"/>
              </a:rPr>
              <a:t>will</a:t>
            </a:r>
            <a:r>
              <a:rPr sz="1400" spc="380" dirty="0">
                <a:solidFill>
                  <a:srgbClr val="001F5F"/>
                </a:solidFill>
                <a:latin typeface="Comic Sans MS"/>
                <a:cs typeface="Comic Sans MS"/>
              </a:rPr>
              <a:t>  </a:t>
            </a:r>
            <a:r>
              <a:rPr sz="1400" dirty="0">
                <a:solidFill>
                  <a:srgbClr val="001F5F"/>
                </a:solidFill>
                <a:latin typeface="Comic Sans MS"/>
                <a:cs typeface="Comic Sans MS"/>
              </a:rPr>
              <a:t>be</a:t>
            </a:r>
            <a:r>
              <a:rPr sz="1400" spc="385" dirty="0">
                <a:solidFill>
                  <a:srgbClr val="001F5F"/>
                </a:solidFill>
                <a:latin typeface="Comic Sans MS"/>
                <a:cs typeface="Comic Sans MS"/>
              </a:rPr>
              <a:t>  </a:t>
            </a:r>
            <a:r>
              <a:rPr sz="1400" dirty="0">
                <a:solidFill>
                  <a:srgbClr val="001F5F"/>
                </a:solidFill>
                <a:latin typeface="Comic Sans MS"/>
                <a:cs typeface="Comic Sans MS"/>
              </a:rPr>
              <a:t>on</a:t>
            </a:r>
            <a:r>
              <a:rPr sz="1400" spc="375" dirty="0">
                <a:solidFill>
                  <a:srgbClr val="001F5F"/>
                </a:solidFill>
                <a:latin typeface="Comic Sans MS"/>
                <a:cs typeface="Comic Sans MS"/>
              </a:rPr>
              <a:t>  </a:t>
            </a:r>
            <a:r>
              <a:rPr sz="1400" dirty="0">
                <a:solidFill>
                  <a:srgbClr val="001F5F"/>
                </a:solidFill>
                <a:latin typeface="Comic Sans MS"/>
                <a:cs typeface="Comic Sans MS"/>
              </a:rPr>
              <a:t>a</a:t>
            </a:r>
            <a:r>
              <a:rPr sz="1400" spc="385" dirty="0">
                <a:solidFill>
                  <a:srgbClr val="001F5F"/>
                </a:solidFill>
                <a:latin typeface="Comic Sans MS"/>
                <a:cs typeface="Comic Sans MS"/>
              </a:rPr>
              <a:t>  </a:t>
            </a:r>
            <a:r>
              <a:rPr sz="1400" spc="-10" dirty="0">
                <a:solidFill>
                  <a:srgbClr val="001F5F"/>
                </a:solidFill>
                <a:latin typeface="Comic Sans MS"/>
                <a:cs typeface="Comic Sans MS"/>
              </a:rPr>
              <a:t>Wednesday </a:t>
            </a:r>
            <a:r>
              <a:rPr sz="1400" dirty="0">
                <a:solidFill>
                  <a:srgbClr val="001F5F"/>
                </a:solidFill>
                <a:latin typeface="Comic Sans MS"/>
                <a:cs typeface="Comic Sans MS"/>
              </a:rPr>
              <a:t>afternoon.</a:t>
            </a:r>
            <a:r>
              <a:rPr sz="1400" spc="355" dirty="0">
                <a:solidFill>
                  <a:srgbClr val="001F5F"/>
                </a:solidFill>
                <a:latin typeface="Comic Sans MS"/>
                <a:cs typeface="Comic Sans MS"/>
              </a:rPr>
              <a:t> </a:t>
            </a:r>
            <a:r>
              <a:rPr sz="1400" dirty="0">
                <a:solidFill>
                  <a:srgbClr val="001F5F"/>
                </a:solidFill>
                <a:latin typeface="Comic Sans MS"/>
                <a:cs typeface="Comic Sans MS"/>
              </a:rPr>
              <a:t>The</a:t>
            </a:r>
            <a:r>
              <a:rPr sz="1400" spc="360" dirty="0">
                <a:solidFill>
                  <a:srgbClr val="001F5F"/>
                </a:solidFill>
                <a:latin typeface="Comic Sans MS"/>
                <a:cs typeface="Comic Sans MS"/>
              </a:rPr>
              <a:t> </a:t>
            </a:r>
            <a:r>
              <a:rPr sz="1400" dirty="0">
                <a:solidFill>
                  <a:srgbClr val="001F5F"/>
                </a:solidFill>
                <a:latin typeface="Comic Sans MS"/>
                <a:cs typeface="Comic Sans MS"/>
              </a:rPr>
              <a:t>children</a:t>
            </a:r>
            <a:r>
              <a:rPr sz="1400" spc="355" dirty="0">
                <a:solidFill>
                  <a:srgbClr val="001F5F"/>
                </a:solidFill>
                <a:latin typeface="Comic Sans MS"/>
                <a:cs typeface="Comic Sans MS"/>
              </a:rPr>
              <a:t> </a:t>
            </a:r>
            <a:r>
              <a:rPr sz="1400" dirty="0">
                <a:solidFill>
                  <a:srgbClr val="001F5F"/>
                </a:solidFill>
                <a:latin typeface="Comic Sans MS"/>
                <a:cs typeface="Comic Sans MS"/>
              </a:rPr>
              <a:t>will</a:t>
            </a:r>
            <a:r>
              <a:rPr sz="1400" spc="350" dirty="0">
                <a:solidFill>
                  <a:srgbClr val="001F5F"/>
                </a:solidFill>
                <a:latin typeface="Comic Sans MS"/>
                <a:cs typeface="Comic Sans MS"/>
              </a:rPr>
              <a:t> </a:t>
            </a:r>
            <a:r>
              <a:rPr sz="1400" dirty="0">
                <a:solidFill>
                  <a:srgbClr val="001F5F"/>
                </a:solidFill>
                <a:latin typeface="Comic Sans MS"/>
                <a:cs typeface="Comic Sans MS"/>
              </a:rPr>
              <a:t>need</a:t>
            </a:r>
            <a:r>
              <a:rPr sz="1400" spc="365" dirty="0">
                <a:solidFill>
                  <a:srgbClr val="001F5F"/>
                </a:solidFill>
                <a:latin typeface="Comic Sans MS"/>
                <a:cs typeface="Comic Sans MS"/>
              </a:rPr>
              <a:t> </a:t>
            </a:r>
            <a:r>
              <a:rPr sz="1400" spc="-50" dirty="0">
                <a:solidFill>
                  <a:srgbClr val="001F5F"/>
                </a:solidFill>
                <a:latin typeface="Comic Sans MS"/>
                <a:cs typeface="Comic Sans MS"/>
              </a:rPr>
              <a:t>a </a:t>
            </a:r>
            <a:r>
              <a:rPr sz="1400" dirty="0">
                <a:solidFill>
                  <a:srgbClr val="001F5F"/>
                </a:solidFill>
                <a:latin typeface="Comic Sans MS"/>
                <a:cs typeface="Comic Sans MS"/>
              </a:rPr>
              <a:t>sun</a:t>
            </a:r>
            <a:r>
              <a:rPr sz="1400" spc="130" dirty="0">
                <a:solidFill>
                  <a:srgbClr val="001F5F"/>
                </a:solidFill>
                <a:latin typeface="Comic Sans MS"/>
                <a:cs typeface="Comic Sans MS"/>
              </a:rPr>
              <a:t> </a:t>
            </a:r>
            <a:r>
              <a:rPr sz="1400" dirty="0">
                <a:solidFill>
                  <a:srgbClr val="001F5F"/>
                </a:solidFill>
                <a:latin typeface="Comic Sans MS"/>
                <a:cs typeface="Comic Sans MS"/>
              </a:rPr>
              <a:t>hat</a:t>
            </a:r>
            <a:r>
              <a:rPr sz="1400" spc="135" dirty="0">
                <a:solidFill>
                  <a:srgbClr val="001F5F"/>
                </a:solidFill>
                <a:latin typeface="Comic Sans MS"/>
                <a:cs typeface="Comic Sans MS"/>
              </a:rPr>
              <a:t> </a:t>
            </a:r>
            <a:r>
              <a:rPr sz="1400" dirty="0">
                <a:solidFill>
                  <a:srgbClr val="001F5F"/>
                </a:solidFill>
                <a:latin typeface="Comic Sans MS"/>
                <a:cs typeface="Comic Sans MS"/>
              </a:rPr>
              <a:t>if</a:t>
            </a:r>
            <a:r>
              <a:rPr sz="1400" spc="135" dirty="0">
                <a:solidFill>
                  <a:srgbClr val="001F5F"/>
                </a:solidFill>
                <a:latin typeface="Comic Sans MS"/>
                <a:cs typeface="Comic Sans MS"/>
              </a:rPr>
              <a:t> </a:t>
            </a:r>
            <a:r>
              <a:rPr sz="1400" dirty="0">
                <a:solidFill>
                  <a:srgbClr val="001F5F"/>
                </a:solidFill>
                <a:latin typeface="Comic Sans MS"/>
                <a:cs typeface="Comic Sans MS"/>
              </a:rPr>
              <a:t>the</a:t>
            </a:r>
            <a:r>
              <a:rPr sz="1400" spc="140" dirty="0">
                <a:solidFill>
                  <a:srgbClr val="001F5F"/>
                </a:solidFill>
                <a:latin typeface="Comic Sans MS"/>
                <a:cs typeface="Comic Sans MS"/>
              </a:rPr>
              <a:t> </a:t>
            </a:r>
            <a:r>
              <a:rPr sz="1400" dirty="0">
                <a:solidFill>
                  <a:srgbClr val="001F5F"/>
                </a:solidFill>
                <a:latin typeface="Comic Sans MS"/>
                <a:cs typeface="Comic Sans MS"/>
              </a:rPr>
              <a:t>weather</a:t>
            </a:r>
            <a:r>
              <a:rPr sz="1400" spc="145" dirty="0">
                <a:solidFill>
                  <a:srgbClr val="001F5F"/>
                </a:solidFill>
                <a:latin typeface="Comic Sans MS"/>
                <a:cs typeface="Comic Sans MS"/>
              </a:rPr>
              <a:t> </a:t>
            </a:r>
            <a:r>
              <a:rPr sz="1400" dirty="0">
                <a:solidFill>
                  <a:srgbClr val="001F5F"/>
                </a:solidFill>
                <a:latin typeface="Comic Sans MS"/>
                <a:cs typeface="Comic Sans MS"/>
              </a:rPr>
              <a:t>is</a:t>
            </a:r>
            <a:r>
              <a:rPr sz="1400" spc="135" dirty="0">
                <a:solidFill>
                  <a:srgbClr val="001F5F"/>
                </a:solidFill>
                <a:latin typeface="Comic Sans MS"/>
                <a:cs typeface="Comic Sans MS"/>
              </a:rPr>
              <a:t> </a:t>
            </a:r>
            <a:r>
              <a:rPr sz="1400" dirty="0">
                <a:solidFill>
                  <a:srgbClr val="001F5F"/>
                </a:solidFill>
                <a:latin typeface="Comic Sans MS"/>
                <a:cs typeface="Comic Sans MS"/>
              </a:rPr>
              <a:t>nice</a:t>
            </a:r>
            <a:r>
              <a:rPr sz="1400" spc="135" dirty="0">
                <a:solidFill>
                  <a:srgbClr val="001F5F"/>
                </a:solidFill>
                <a:latin typeface="Comic Sans MS"/>
                <a:cs typeface="Comic Sans MS"/>
              </a:rPr>
              <a:t> </a:t>
            </a:r>
            <a:r>
              <a:rPr sz="1400" dirty="0">
                <a:solidFill>
                  <a:srgbClr val="001F5F"/>
                </a:solidFill>
                <a:latin typeface="Comic Sans MS"/>
                <a:cs typeface="Comic Sans MS"/>
              </a:rPr>
              <a:t>and</a:t>
            </a:r>
            <a:r>
              <a:rPr sz="1400" spc="140" dirty="0">
                <a:solidFill>
                  <a:srgbClr val="001F5F"/>
                </a:solidFill>
                <a:latin typeface="Comic Sans MS"/>
                <a:cs typeface="Comic Sans MS"/>
              </a:rPr>
              <a:t> </a:t>
            </a:r>
            <a:r>
              <a:rPr sz="1400" spc="-25" dirty="0">
                <a:solidFill>
                  <a:srgbClr val="001F5F"/>
                </a:solidFill>
                <a:latin typeface="Comic Sans MS"/>
                <a:cs typeface="Comic Sans MS"/>
              </a:rPr>
              <a:t>if </a:t>
            </a:r>
            <a:r>
              <a:rPr sz="1400" dirty="0">
                <a:solidFill>
                  <a:srgbClr val="001F5F"/>
                </a:solidFill>
                <a:latin typeface="Comic Sans MS"/>
                <a:cs typeface="Comic Sans MS"/>
              </a:rPr>
              <a:t>the</a:t>
            </a:r>
            <a:r>
              <a:rPr sz="1400" spc="450" dirty="0">
                <a:solidFill>
                  <a:srgbClr val="001F5F"/>
                </a:solidFill>
                <a:latin typeface="Comic Sans MS"/>
                <a:cs typeface="Comic Sans MS"/>
              </a:rPr>
              <a:t> </a:t>
            </a:r>
            <a:r>
              <a:rPr sz="1400" dirty="0">
                <a:solidFill>
                  <a:srgbClr val="001F5F"/>
                </a:solidFill>
                <a:latin typeface="Comic Sans MS"/>
                <a:cs typeface="Comic Sans MS"/>
              </a:rPr>
              <a:t>weather</a:t>
            </a:r>
            <a:r>
              <a:rPr sz="1400" spc="470" dirty="0">
                <a:solidFill>
                  <a:srgbClr val="001F5F"/>
                </a:solidFill>
                <a:latin typeface="Comic Sans MS"/>
                <a:cs typeface="Comic Sans MS"/>
              </a:rPr>
              <a:t> </a:t>
            </a:r>
            <a:r>
              <a:rPr sz="1400" dirty="0">
                <a:solidFill>
                  <a:srgbClr val="001F5F"/>
                </a:solidFill>
                <a:latin typeface="Comic Sans MS"/>
                <a:cs typeface="Comic Sans MS"/>
              </a:rPr>
              <a:t>is</a:t>
            </a:r>
            <a:r>
              <a:rPr sz="1400" spc="450" dirty="0">
                <a:solidFill>
                  <a:srgbClr val="001F5F"/>
                </a:solidFill>
                <a:latin typeface="Comic Sans MS"/>
                <a:cs typeface="Comic Sans MS"/>
              </a:rPr>
              <a:t> </a:t>
            </a:r>
            <a:r>
              <a:rPr sz="1400" dirty="0">
                <a:solidFill>
                  <a:srgbClr val="001F5F"/>
                </a:solidFill>
                <a:latin typeface="Comic Sans MS"/>
                <a:cs typeface="Comic Sans MS"/>
              </a:rPr>
              <a:t>wet</a:t>
            </a:r>
            <a:r>
              <a:rPr sz="1400" spc="440" dirty="0">
                <a:solidFill>
                  <a:srgbClr val="001F5F"/>
                </a:solidFill>
                <a:latin typeface="Comic Sans MS"/>
                <a:cs typeface="Comic Sans MS"/>
              </a:rPr>
              <a:t> </a:t>
            </a:r>
            <a:r>
              <a:rPr sz="1400" dirty="0">
                <a:solidFill>
                  <a:srgbClr val="001F5F"/>
                </a:solidFill>
                <a:latin typeface="Comic Sans MS"/>
                <a:cs typeface="Comic Sans MS"/>
              </a:rPr>
              <a:t>then</a:t>
            </a:r>
            <a:r>
              <a:rPr sz="1400" spc="450" dirty="0">
                <a:solidFill>
                  <a:srgbClr val="001F5F"/>
                </a:solidFill>
                <a:latin typeface="Comic Sans MS"/>
                <a:cs typeface="Comic Sans MS"/>
              </a:rPr>
              <a:t> </a:t>
            </a:r>
            <a:r>
              <a:rPr sz="1400" dirty="0">
                <a:solidFill>
                  <a:srgbClr val="001F5F"/>
                </a:solidFill>
                <a:latin typeface="Comic Sans MS"/>
                <a:cs typeface="Comic Sans MS"/>
              </a:rPr>
              <a:t>they</a:t>
            </a:r>
            <a:r>
              <a:rPr sz="1400" spc="455" dirty="0">
                <a:solidFill>
                  <a:srgbClr val="001F5F"/>
                </a:solidFill>
                <a:latin typeface="Comic Sans MS"/>
                <a:cs typeface="Comic Sans MS"/>
              </a:rPr>
              <a:t> </a:t>
            </a:r>
            <a:r>
              <a:rPr sz="1400" spc="-20" dirty="0">
                <a:solidFill>
                  <a:srgbClr val="001F5F"/>
                </a:solidFill>
                <a:latin typeface="Comic Sans MS"/>
                <a:cs typeface="Comic Sans MS"/>
              </a:rPr>
              <a:t>will </a:t>
            </a:r>
            <a:r>
              <a:rPr sz="1400" dirty="0">
                <a:solidFill>
                  <a:srgbClr val="001F5F"/>
                </a:solidFill>
                <a:latin typeface="Comic Sans MS"/>
                <a:cs typeface="Comic Sans MS"/>
              </a:rPr>
              <a:t>need</a:t>
            </a:r>
            <a:r>
              <a:rPr sz="1400" spc="475" dirty="0">
                <a:solidFill>
                  <a:srgbClr val="001F5F"/>
                </a:solidFill>
                <a:latin typeface="Comic Sans MS"/>
                <a:cs typeface="Comic Sans MS"/>
              </a:rPr>
              <a:t> </a:t>
            </a:r>
            <a:r>
              <a:rPr sz="1400" dirty="0">
                <a:solidFill>
                  <a:srgbClr val="001F5F"/>
                </a:solidFill>
                <a:latin typeface="Comic Sans MS"/>
                <a:cs typeface="Comic Sans MS"/>
              </a:rPr>
              <a:t>a</a:t>
            </a:r>
            <a:r>
              <a:rPr sz="1400" spc="475" dirty="0">
                <a:solidFill>
                  <a:srgbClr val="001F5F"/>
                </a:solidFill>
                <a:latin typeface="Comic Sans MS"/>
                <a:cs typeface="Comic Sans MS"/>
              </a:rPr>
              <a:t> </a:t>
            </a:r>
            <a:r>
              <a:rPr sz="1400" dirty="0">
                <a:solidFill>
                  <a:srgbClr val="001F5F"/>
                </a:solidFill>
                <a:latin typeface="Comic Sans MS"/>
                <a:cs typeface="Comic Sans MS"/>
              </a:rPr>
              <a:t>raincoat.</a:t>
            </a:r>
            <a:r>
              <a:rPr sz="1400" spc="480" dirty="0">
                <a:solidFill>
                  <a:srgbClr val="001F5F"/>
                </a:solidFill>
                <a:latin typeface="Comic Sans MS"/>
                <a:cs typeface="Comic Sans MS"/>
              </a:rPr>
              <a:t> </a:t>
            </a:r>
            <a:r>
              <a:rPr sz="1400" dirty="0">
                <a:solidFill>
                  <a:srgbClr val="001F5F"/>
                </a:solidFill>
                <a:latin typeface="Comic Sans MS"/>
                <a:cs typeface="Comic Sans MS"/>
              </a:rPr>
              <a:t>This</a:t>
            </a:r>
            <a:r>
              <a:rPr sz="1400" spc="480" dirty="0">
                <a:solidFill>
                  <a:srgbClr val="001F5F"/>
                </a:solidFill>
                <a:latin typeface="Comic Sans MS"/>
                <a:cs typeface="Comic Sans MS"/>
              </a:rPr>
              <a:t> </a:t>
            </a:r>
            <a:r>
              <a:rPr sz="1400" dirty="0">
                <a:solidFill>
                  <a:srgbClr val="001F5F"/>
                </a:solidFill>
                <a:latin typeface="Comic Sans MS"/>
                <a:cs typeface="Comic Sans MS"/>
              </a:rPr>
              <a:t>lesson</a:t>
            </a:r>
            <a:r>
              <a:rPr sz="1400" spc="475" dirty="0">
                <a:solidFill>
                  <a:srgbClr val="001F5F"/>
                </a:solidFill>
                <a:latin typeface="Comic Sans MS"/>
                <a:cs typeface="Comic Sans MS"/>
              </a:rPr>
              <a:t> </a:t>
            </a:r>
            <a:r>
              <a:rPr sz="1400" spc="-10" dirty="0">
                <a:solidFill>
                  <a:srgbClr val="001F5F"/>
                </a:solidFill>
                <a:latin typeface="Comic Sans MS"/>
                <a:cs typeface="Comic Sans MS"/>
              </a:rPr>
              <a:t>takes </a:t>
            </a:r>
            <a:r>
              <a:rPr sz="1400" dirty="0">
                <a:solidFill>
                  <a:srgbClr val="001F5F"/>
                </a:solidFill>
                <a:latin typeface="Comic Sans MS"/>
                <a:cs typeface="Comic Sans MS"/>
              </a:rPr>
              <a:t>place</a:t>
            </a:r>
            <a:r>
              <a:rPr sz="1400" spc="175" dirty="0">
                <a:solidFill>
                  <a:srgbClr val="001F5F"/>
                </a:solidFill>
                <a:latin typeface="Comic Sans MS"/>
                <a:cs typeface="Comic Sans MS"/>
              </a:rPr>
              <a:t>  </a:t>
            </a:r>
            <a:r>
              <a:rPr sz="1400" dirty="0">
                <a:solidFill>
                  <a:srgbClr val="001F5F"/>
                </a:solidFill>
                <a:latin typeface="Comic Sans MS"/>
                <a:cs typeface="Comic Sans MS"/>
              </a:rPr>
              <a:t>in</a:t>
            </a:r>
            <a:r>
              <a:rPr sz="1400" spc="180" dirty="0">
                <a:solidFill>
                  <a:srgbClr val="001F5F"/>
                </a:solidFill>
                <a:latin typeface="Comic Sans MS"/>
                <a:cs typeface="Comic Sans MS"/>
              </a:rPr>
              <a:t>  </a:t>
            </a:r>
            <a:r>
              <a:rPr sz="1400" dirty="0">
                <a:solidFill>
                  <a:srgbClr val="001F5F"/>
                </a:solidFill>
                <a:latin typeface="Comic Sans MS"/>
                <a:cs typeface="Comic Sans MS"/>
              </a:rPr>
              <a:t>Walt’s</a:t>
            </a:r>
            <a:r>
              <a:rPr sz="1400" spc="175" dirty="0">
                <a:solidFill>
                  <a:srgbClr val="001F5F"/>
                </a:solidFill>
                <a:latin typeface="Comic Sans MS"/>
                <a:cs typeface="Comic Sans MS"/>
              </a:rPr>
              <a:t>  </a:t>
            </a:r>
            <a:r>
              <a:rPr sz="1400" dirty="0">
                <a:solidFill>
                  <a:srgbClr val="001F5F"/>
                </a:solidFill>
                <a:latin typeface="Comic Sans MS"/>
                <a:cs typeface="Comic Sans MS"/>
              </a:rPr>
              <a:t>Wood</a:t>
            </a:r>
            <a:r>
              <a:rPr sz="1400" spc="185" dirty="0">
                <a:solidFill>
                  <a:srgbClr val="001F5F"/>
                </a:solidFill>
                <a:latin typeface="Comic Sans MS"/>
                <a:cs typeface="Comic Sans MS"/>
              </a:rPr>
              <a:t>  </a:t>
            </a:r>
            <a:r>
              <a:rPr sz="1400" dirty="0">
                <a:solidFill>
                  <a:srgbClr val="001F5F"/>
                </a:solidFill>
                <a:latin typeface="Comic Sans MS"/>
                <a:cs typeface="Comic Sans MS"/>
              </a:rPr>
              <a:t>within</a:t>
            </a:r>
            <a:r>
              <a:rPr sz="1400" spc="175" dirty="0">
                <a:solidFill>
                  <a:srgbClr val="001F5F"/>
                </a:solidFill>
                <a:latin typeface="Comic Sans MS"/>
                <a:cs typeface="Comic Sans MS"/>
              </a:rPr>
              <a:t>  </a:t>
            </a:r>
            <a:r>
              <a:rPr sz="1400" spc="-25" dirty="0">
                <a:solidFill>
                  <a:srgbClr val="001F5F"/>
                </a:solidFill>
                <a:latin typeface="Comic Sans MS"/>
                <a:cs typeface="Comic Sans MS"/>
              </a:rPr>
              <a:t>the </a:t>
            </a:r>
            <a:r>
              <a:rPr sz="1400" dirty="0">
                <a:solidFill>
                  <a:srgbClr val="001F5F"/>
                </a:solidFill>
                <a:latin typeface="Comic Sans MS"/>
                <a:cs typeface="Comic Sans MS"/>
              </a:rPr>
              <a:t>school</a:t>
            </a:r>
            <a:r>
              <a:rPr sz="1400" spc="-25" dirty="0">
                <a:solidFill>
                  <a:srgbClr val="001F5F"/>
                </a:solidFill>
                <a:latin typeface="Comic Sans MS"/>
                <a:cs typeface="Comic Sans MS"/>
              </a:rPr>
              <a:t> </a:t>
            </a:r>
            <a:r>
              <a:rPr sz="1400" spc="-10" dirty="0">
                <a:solidFill>
                  <a:srgbClr val="001F5F"/>
                </a:solidFill>
                <a:latin typeface="Comic Sans MS"/>
                <a:cs typeface="Comic Sans MS"/>
              </a:rPr>
              <a:t>grounds.</a:t>
            </a:r>
            <a:endParaRPr sz="1400" dirty="0">
              <a:latin typeface="Comic Sans MS"/>
              <a:cs typeface="Comic Sans MS"/>
            </a:endParaRPr>
          </a:p>
        </p:txBody>
      </p:sp>
      <p:sp>
        <p:nvSpPr>
          <p:cNvPr id="11" name="object 9">
            <a:extLst>
              <a:ext uri="{FF2B5EF4-FFF2-40B4-BE49-F238E27FC236}">
                <a16:creationId xmlns:a16="http://schemas.microsoft.com/office/drawing/2014/main" id="{E95EEC0B-7F81-4292-8BB0-DE3B0C762C15}"/>
              </a:ext>
            </a:extLst>
          </p:cNvPr>
          <p:cNvSpPr txBox="1"/>
          <p:nvPr/>
        </p:nvSpPr>
        <p:spPr>
          <a:xfrm>
            <a:off x="7086600" y="3144045"/>
            <a:ext cx="4269804" cy="2382704"/>
          </a:xfrm>
          <a:prstGeom prst="rect">
            <a:avLst/>
          </a:prstGeom>
        </p:spPr>
        <p:txBody>
          <a:bodyPr vert="horz" wrap="square" lIns="0" tIns="12700" rIns="0" bIns="0" rtlCol="0">
            <a:spAutoFit/>
          </a:bodyPr>
          <a:lstStyle/>
          <a:p>
            <a:pPr algn="l"/>
            <a:r>
              <a:rPr lang="en-GB" sz="1400" b="1" u="sng" dirty="0">
                <a:solidFill>
                  <a:srgbClr val="002060"/>
                </a:solidFill>
                <a:latin typeface="Comic Sans MS" panose="030F0702030302020204" pitchFamily="66" charset="0"/>
              </a:rPr>
              <a:t>Music</a:t>
            </a:r>
          </a:p>
          <a:p>
            <a:r>
              <a:rPr lang="en-GB" sz="1400" dirty="0">
                <a:solidFill>
                  <a:srgbClr val="002060"/>
                </a:solidFill>
                <a:latin typeface="Comic Sans MS" panose="030F0702030302020204" pitchFamily="66" charset="0"/>
              </a:rPr>
              <a:t>In Music, the children will be learning about dynamics. They will listen to a range of musical pieces and explore how changes in volume can create different moods and meanings.</a:t>
            </a:r>
          </a:p>
          <a:p>
            <a:r>
              <a:rPr lang="en-GB" sz="1400" dirty="0">
                <a:solidFill>
                  <a:srgbClr val="002060"/>
                </a:solidFill>
                <a:latin typeface="Comic Sans MS" panose="030F0702030302020204" pitchFamily="66" charset="0"/>
              </a:rPr>
              <a:t>The children will also have the opportunity to create their own musical soundscapes, linked to our seaside theme, to reflect these moods. For example, they may choose sounds that represent crashing waves, the wind blowing along the shore, or a gentle sea breeze.</a:t>
            </a:r>
          </a:p>
        </p:txBody>
      </p:sp>
    </p:spTree>
    <p:extLst>
      <p:ext uri="{BB962C8B-B14F-4D97-AF65-F5344CB8AC3E}">
        <p14:creationId xmlns:p14="http://schemas.microsoft.com/office/powerpoint/2010/main" val="66786628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170</TotalTime>
  <Words>916</Words>
  <Application>Microsoft Office PowerPoint</Application>
  <PresentationFormat>Widescreen</PresentationFormat>
  <Paragraphs>38</Paragraphs>
  <Slides>3</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3</vt:i4>
      </vt:variant>
    </vt:vector>
  </HeadingPairs>
  <TitlesOfParts>
    <vt:vector size="7" baseType="lpstr">
      <vt:lpstr>Arial MT</vt:lpstr>
      <vt:lpstr>Calibri</vt:lpstr>
      <vt:lpstr>Comic Sans MS</vt:lpstr>
      <vt:lpstr>Office Theme</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Nicola Watson</dc:creator>
  <cp:lastModifiedBy>Lauren White</cp:lastModifiedBy>
  <cp:revision>3</cp:revision>
  <dcterms:created xsi:type="dcterms:W3CDTF">2025-08-09T13:29:49Z</dcterms:created>
  <dcterms:modified xsi:type="dcterms:W3CDTF">2026-06-01T00:06:56Z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reated">
    <vt:filetime>2025-04-30T00:00:00Z</vt:filetime>
  </property>
  <property fmtid="{D5CDD505-2E9C-101B-9397-08002B2CF9AE}" pid="3" name="Creator">
    <vt:lpwstr>Microsoft® PowerPoint® for Microsoft 365</vt:lpwstr>
  </property>
  <property fmtid="{D5CDD505-2E9C-101B-9397-08002B2CF9AE}" pid="4" name="LastSaved">
    <vt:filetime>2025-08-09T00:00:00Z</vt:filetime>
  </property>
  <property fmtid="{D5CDD505-2E9C-101B-9397-08002B2CF9AE}" pid="5" name="Producer">
    <vt:lpwstr>Microsoft® PowerPoint® for Microsoft 365</vt:lpwstr>
  </property>
</Properties>
</file>