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4"/>
  </p:sldMasterIdLst>
  <p:notesMasterIdLst>
    <p:notesMasterId r:id="rId6"/>
  </p:notesMasterIdLst>
  <p:handoutMasterIdLst>
    <p:handoutMasterId r:id="rId7"/>
  </p:handoutMasterIdLst>
  <p:sldIdLst>
    <p:sldId id="472" r:id="rId5"/>
  </p:sldIdLst>
  <p:sldSz cx="10691813" cy="7559675"/>
  <p:notesSz cx="6858000" cy="98742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05" userDrawn="1">
          <p15:clr>
            <a:srgbClr val="A4A3A4"/>
          </p15:clr>
        </p15:guide>
        <p15:guide id="2" pos="33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B13B"/>
    <a:srgbClr val="FFFFFF"/>
    <a:srgbClr val="6B7627"/>
    <a:srgbClr val="1D2A44"/>
    <a:srgbClr val="1B2234"/>
    <a:srgbClr val="0A2031"/>
    <a:srgbClr val="A7C233"/>
    <a:srgbClr val="B3A4D2"/>
    <a:srgbClr val="CCC1E1"/>
    <a:srgbClr val="FFA9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AC8C9B2-EB6C-C003-8095-5BE62EAF6FE3}" v="461" dt="2026-05-13T11:34:54.308"/>
    <p1510:client id="{2088282B-341D-4EAB-8FB1-043400C0C170}" v="31" dt="2026-05-13T10:35:21.36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8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1661" y="53"/>
      </p:cViewPr>
      <p:guideLst>
        <p:guide orient="horz" pos="4105"/>
        <p:guide pos="336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handoutMaster" Target="handoutMasters/handoutMaster1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dia Densham" userId="3f9f0364-5ee0-4b42-b7b0-0d83e6a3e9da" providerId="ADAL" clId="{3379634B-787F-48B8-8C8A-C05D8D553734}"/>
    <pc:docChg chg="undo custSel modSld">
      <pc:chgData name="Claudia Densham" userId="3f9f0364-5ee0-4b42-b7b0-0d83e6a3e9da" providerId="ADAL" clId="{3379634B-787F-48B8-8C8A-C05D8D553734}" dt="2026-05-07T13:24:38.928" v="3197" actId="20577"/>
      <pc:docMkLst>
        <pc:docMk/>
      </pc:docMkLst>
      <pc:sldChg chg="addSp delSp modSp mod">
        <pc:chgData name="Claudia Densham" userId="3f9f0364-5ee0-4b42-b7b0-0d83e6a3e9da" providerId="ADAL" clId="{3379634B-787F-48B8-8C8A-C05D8D553734}" dt="2026-05-07T13:24:38.928" v="3197" actId="20577"/>
        <pc:sldMkLst>
          <pc:docMk/>
          <pc:sldMk cId="1941750878" sldId="466"/>
        </pc:sldMkLst>
        <pc:graphicFrameChg chg="add del mod modGraphic">
          <ac:chgData name="Claudia Densham" userId="3f9f0364-5ee0-4b42-b7b0-0d83e6a3e9da" providerId="ADAL" clId="{3379634B-787F-48B8-8C8A-C05D8D553734}" dt="2026-05-07T13:24:38.928" v="3197" actId="20577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4-15T08:07:34.026" v="2767" actId="1076"/>
          <ac:picMkLst>
            <pc:docMk/>
            <pc:sldMk cId="1941750878" sldId="466"/>
            <ac:picMk id="27" creationId="{DF73D4FC-E63F-7945-1223-63CF97DE0171}"/>
          </ac:picMkLst>
        </pc:picChg>
        <pc:picChg chg="add mod">
          <ac:chgData name="Claudia Densham" userId="3f9f0364-5ee0-4b42-b7b0-0d83e6a3e9da" providerId="ADAL" clId="{3379634B-787F-48B8-8C8A-C05D8D553734}" dt="2026-04-22T09:54:48.206" v="2846" actId="1076"/>
          <ac:picMkLst>
            <pc:docMk/>
            <pc:sldMk cId="1941750878" sldId="466"/>
            <ac:picMk id="28" creationId="{46C2B317-D543-EEAE-AB97-37321EF11E5B}"/>
          </ac:picMkLst>
        </pc:picChg>
        <pc:picChg chg="add mod">
          <ac:chgData name="Claudia Densham" userId="3f9f0364-5ee0-4b42-b7b0-0d83e6a3e9da" providerId="ADAL" clId="{3379634B-787F-48B8-8C8A-C05D8D553734}" dt="2026-05-05T13:43:49.162" v="3106" actId="14826"/>
          <ac:picMkLst>
            <pc:docMk/>
            <pc:sldMk cId="1941750878" sldId="466"/>
            <ac:picMk id="31" creationId="{6697EA61-D34B-D053-7DE9-FC2325579091}"/>
          </ac:picMkLst>
        </pc:picChg>
      </pc:sldChg>
      <pc:sldChg chg="addSp delSp modSp mod">
        <pc:chgData name="Claudia Densham" userId="3f9f0364-5ee0-4b42-b7b0-0d83e6a3e9da" providerId="ADAL" clId="{3379634B-787F-48B8-8C8A-C05D8D553734}" dt="2026-05-06T07:23:54.805" v="3188" actId="20577"/>
        <pc:sldMkLst>
          <pc:docMk/>
          <pc:sldMk cId="1259511378" sldId="469"/>
        </pc:sldMkLst>
        <pc:graphicFrameChg chg="mod modGraphic">
          <ac:chgData name="Claudia Densham" userId="3f9f0364-5ee0-4b42-b7b0-0d83e6a3e9da" providerId="ADAL" clId="{3379634B-787F-48B8-8C8A-C05D8D553734}" dt="2026-05-06T07:23:54.805" v="3188" actId="20577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add mod">
          <ac:chgData name="Claudia Densham" userId="3f9f0364-5ee0-4b42-b7b0-0d83e6a3e9da" providerId="ADAL" clId="{3379634B-787F-48B8-8C8A-C05D8D553734}" dt="2026-04-15T08:07:26.130" v="2765" actId="14826"/>
          <ac:picMkLst>
            <pc:docMk/>
            <pc:sldMk cId="1259511378" sldId="469"/>
            <ac:picMk id="26" creationId="{8C0D55A6-DFF3-EF9C-5CAF-5EF1ADCFC699}"/>
          </ac:picMkLst>
        </pc:picChg>
        <pc:picChg chg="add mod">
          <ac:chgData name="Claudia Densham" userId="3f9f0364-5ee0-4b42-b7b0-0d83e6a3e9da" providerId="ADAL" clId="{3379634B-787F-48B8-8C8A-C05D8D553734}" dt="2026-04-22T09:54:38.293" v="2844" actId="14826"/>
          <ac:picMkLst>
            <pc:docMk/>
            <pc:sldMk cId="1259511378" sldId="469"/>
            <ac:picMk id="27" creationId="{9E4A43EB-9196-E014-CF41-AB64552C6AF4}"/>
          </ac:picMkLst>
        </pc:picChg>
        <pc:picChg chg="add mod">
          <ac:chgData name="Claudia Densham" userId="3f9f0364-5ee0-4b42-b7b0-0d83e6a3e9da" providerId="ADAL" clId="{3379634B-787F-48B8-8C8A-C05D8D553734}" dt="2026-05-05T13:43:59.175" v="3108" actId="1076"/>
          <ac:picMkLst>
            <pc:docMk/>
            <pc:sldMk cId="1259511378" sldId="469"/>
            <ac:picMk id="31" creationId="{94E52F27-9434-32C5-EC58-E825F0F39434}"/>
          </ac:picMkLst>
        </pc:picChg>
      </pc:sldChg>
    </pc:docChg>
  </pc:docChgLst>
  <pc:docChgLst>
    <pc:chgData name="Claudia Densham" userId="S::claudia@picture-news.co.uk::3f9f0364-5ee0-4b42-b7b0-0d83e6a3e9da" providerId="AD" clId="Web-{791DC0F3-3AA3-840B-DE66-1EE9E7B31E9F}"/>
    <pc:docChg chg="modSld">
      <pc:chgData name="Claudia Densham" userId="S::claudia@picture-news.co.uk::3f9f0364-5ee0-4b42-b7b0-0d83e6a3e9da" providerId="AD" clId="Web-{791DC0F3-3AA3-840B-DE66-1EE9E7B31E9F}" dt="2026-05-05T15:07:14.378" v="73"/>
      <pc:docMkLst>
        <pc:docMk/>
      </pc:docMkLst>
      <pc:sldChg chg="modSp">
        <pc:chgData name="Claudia Densham" userId="S::claudia@picture-news.co.uk::3f9f0364-5ee0-4b42-b7b0-0d83e6a3e9da" providerId="AD" clId="Web-{791DC0F3-3AA3-840B-DE66-1EE9E7B31E9F}" dt="2026-05-05T15:06:41.831" v="67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791DC0F3-3AA3-840B-DE66-1EE9E7B31E9F}" dt="2026-05-05T15:06:41.831" v="67"/>
          <ac:graphicFrameMkLst>
            <pc:docMk/>
            <pc:sldMk cId="1941750878" sldId="466"/>
            <ac:graphicFrameMk id="30" creationId="{68463627-93A3-08C2-0CFF-09F6F83874D5}"/>
          </ac:graphicFrameMkLst>
        </pc:graphicFrameChg>
      </pc:sldChg>
      <pc:sldChg chg="modSp">
        <pc:chgData name="Claudia Densham" userId="S::claudia@picture-news.co.uk::3f9f0364-5ee0-4b42-b7b0-0d83e6a3e9da" providerId="AD" clId="Web-{791DC0F3-3AA3-840B-DE66-1EE9E7B31E9F}" dt="2026-05-05T15:07:14.378" v="73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791DC0F3-3AA3-840B-DE66-1EE9E7B31E9F}" dt="2026-05-05T15:07:14.378" v="73"/>
          <ac:graphicFrameMkLst>
            <pc:docMk/>
            <pc:sldMk cId="1259511378" sldId="469"/>
            <ac:graphicFrameMk id="30" creationId="{68463627-93A3-08C2-0CFF-09F6F83874D5}"/>
          </ac:graphicFrameMkLst>
        </pc:graphicFrameChg>
      </pc:sldChg>
    </pc:docChg>
  </pc:docChgLst>
  <pc:docChgLst>
    <pc:chgData name="Claudia Densham" userId="S::claudia@picture-news.co.uk::3f9f0364-5ee0-4b42-b7b0-0d83e6a3e9da" providerId="AD" clId="Web-{0AC8C9B2-EB6C-C003-8095-5BE62EAF6FE3}"/>
    <pc:docChg chg="modSld">
      <pc:chgData name="Claudia Densham" userId="S::claudia@picture-news.co.uk::3f9f0364-5ee0-4b42-b7b0-0d83e6a3e9da" providerId="AD" clId="Web-{0AC8C9B2-EB6C-C003-8095-5BE62EAF6FE3}" dt="2026-05-13T11:34:54.308" v="438"/>
      <pc:docMkLst>
        <pc:docMk/>
      </pc:docMkLst>
      <pc:sldChg chg="addSp delSp modSp">
        <pc:chgData name="Claudia Densham" userId="S::claudia@picture-news.co.uk::3f9f0364-5ee0-4b42-b7b0-0d83e6a3e9da" providerId="AD" clId="Web-{0AC8C9B2-EB6C-C003-8095-5BE62EAF6FE3}" dt="2026-05-13T11:33:37.852" v="424"/>
        <pc:sldMkLst>
          <pc:docMk/>
          <pc:sldMk cId="1941750878" sldId="466"/>
        </pc:sldMkLst>
        <pc:graphicFrameChg chg="mod modGraphic">
          <ac:chgData name="Claudia Densham" userId="S::claudia@picture-news.co.uk::3f9f0364-5ee0-4b42-b7b0-0d83e6a3e9da" providerId="AD" clId="Web-{0AC8C9B2-EB6C-C003-8095-5BE62EAF6FE3}" dt="2026-05-13T11:33:37.852" v="424"/>
          <ac:graphicFrameMkLst>
            <pc:docMk/>
            <pc:sldMk cId="1941750878" sldId="466"/>
            <ac:graphicFrameMk id="30" creationId="{68463627-93A3-08C2-0CFF-09F6F83874D5}"/>
          </ac:graphicFrameMkLst>
        </pc:graphicFrameChg>
        <pc:picChg chg="mod">
          <ac:chgData name="Claudia Densham" userId="S::claudia@picture-news.co.uk::3f9f0364-5ee0-4b42-b7b0-0d83e6a3e9da" providerId="AD" clId="Web-{0AC8C9B2-EB6C-C003-8095-5BE62EAF6FE3}" dt="2026-05-13T11:27:53.401" v="54" actId="1076"/>
          <ac:picMkLst>
            <pc:docMk/>
            <pc:sldMk cId="1941750878" sldId="466"/>
            <ac:picMk id="31" creationId="{6697EA61-D34B-D053-7DE9-FC2325579091}"/>
          </ac:picMkLst>
        </pc:picChg>
        <pc:picChg chg="add del mod">
          <ac:chgData name="Claudia Densham" userId="S::claudia@picture-news.co.uk::3f9f0364-5ee0-4b42-b7b0-0d83e6a3e9da" providerId="AD" clId="Web-{0AC8C9B2-EB6C-C003-8095-5BE62EAF6FE3}" dt="2026-05-13T11:29:39.561" v="55"/>
          <ac:picMkLst>
            <pc:docMk/>
            <pc:sldMk cId="1941750878" sldId="466"/>
            <ac:picMk id="32" creationId="{E7E3FAB8-67EC-E561-E7F0-54CC3D4A0A95}"/>
          </ac:picMkLst>
        </pc:picChg>
        <pc:picChg chg="add mod">
          <ac:chgData name="Claudia Densham" userId="S::claudia@picture-news.co.uk::3f9f0364-5ee0-4b42-b7b0-0d83e6a3e9da" providerId="AD" clId="Web-{0AC8C9B2-EB6C-C003-8095-5BE62EAF6FE3}" dt="2026-05-13T11:30:22.313" v="60" actId="1076"/>
          <ac:picMkLst>
            <pc:docMk/>
            <pc:sldMk cId="1941750878" sldId="466"/>
            <ac:picMk id="33" creationId="{E1DE12F5-4151-C2ED-B8DE-B72D01F3E114}"/>
          </ac:picMkLst>
        </pc:picChg>
      </pc:sldChg>
      <pc:sldChg chg="addSp modSp">
        <pc:chgData name="Claudia Densham" userId="S::claudia@picture-news.co.uk::3f9f0364-5ee0-4b42-b7b0-0d83e6a3e9da" providerId="AD" clId="Web-{0AC8C9B2-EB6C-C003-8095-5BE62EAF6FE3}" dt="2026-05-13T11:34:54.308" v="438"/>
        <pc:sldMkLst>
          <pc:docMk/>
          <pc:sldMk cId="1259511378" sldId="469"/>
        </pc:sldMkLst>
        <pc:graphicFrameChg chg="mod modGraphic">
          <ac:chgData name="Claudia Densham" userId="S::claudia@picture-news.co.uk::3f9f0364-5ee0-4b42-b7b0-0d83e6a3e9da" providerId="AD" clId="Web-{0AC8C9B2-EB6C-C003-8095-5BE62EAF6FE3}" dt="2026-05-13T11:34:54.308" v="438"/>
          <ac:graphicFrameMkLst>
            <pc:docMk/>
            <pc:sldMk cId="1259511378" sldId="469"/>
            <ac:graphicFrameMk id="30" creationId="{68463627-93A3-08C2-0CFF-09F6F83874D5}"/>
          </ac:graphicFrameMkLst>
        </pc:graphicFrameChg>
        <pc:picChg chg="add mod">
          <ac:chgData name="Claudia Densham" userId="S::claudia@picture-news.co.uk::3f9f0364-5ee0-4b42-b7b0-0d83e6a3e9da" providerId="AD" clId="Web-{0AC8C9B2-EB6C-C003-8095-5BE62EAF6FE3}" dt="2026-05-13T11:30:38.485" v="62" actId="1076"/>
          <ac:picMkLst>
            <pc:docMk/>
            <pc:sldMk cId="1259511378" sldId="469"/>
            <ac:picMk id="33" creationId="{BF1F77B4-5ECC-70CE-6CF1-6BA77EA1338F}"/>
          </ac:picMkLst>
        </pc:picChg>
      </pc:sldChg>
    </pc:docChg>
  </pc:docChgLst>
  <pc:docChgLst>
    <pc:chgData name="Nur Khairunnisa Hassan" userId="7de2a77f-ef0c-4064-ae17-6969fba2cc5d" providerId="ADAL" clId="{34C0B1C0-7C15-49F5-BB6E-26073B8BA57A}"/>
    <pc:docChg chg="custSel addSld modSld">
      <pc:chgData name="Nur Khairunnisa Hassan" userId="7de2a77f-ef0c-4064-ae17-6969fba2cc5d" providerId="ADAL" clId="{34C0B1C0-7C15-49F5-BB6E-26073B8BA57A}" dt="2026-05-13T10:35:21.360" v="146"/>
      <pc:docMkLst>
        <pc:docMk/>
      </pc:docMkLst>
      <pc:sldChg chg="modSp mod">
        <pc:chgData name="Nur Khairunnisa Hassan" userId="7de2a77f-ef0c-4064-ae17-6969fba2cc5d" providerId="ADAL" clId="{34C0B1C0-7C15-49F5-BB6E-26073B8BA57A}" dt="2026-05-13T10:05:36.782" v="112" actId="1076"/>
        <pc:sldMkLst>
          <pc:docMk/>
          <pc:sldMk cId="1941750878" sldId="466"/>
        </pc:sldMkLst>
        <pc:picChg chg="mod">
          <ac:chgData name="Nur Khairunnisa Hassan" userId="7de2a77f-ef0c-4064-ae17-6969fba2cc5d" providerId="ADAL" clId="{34C0B1C0-7C15-49F5-BB6E-26073B8BA57A}" dt="2026-05-13T10:05:36.782" v="112" actId="1076"/>
          <ac:picMkLst>
            <pc:docMk/>
            <pc:sldMk cId="1941750878" sldId="466"/>
            <ac:picMk id="2" creationId="{E4865D8A-235E-7C84-7225-F2E986386075}"/>
          </ac:picMkLst>
        </pc:picChg>
      </pc:sldChg>
      <pc:sldChg chg="addSp delSp modSp mod">
        <pc:chgData name="Nur Khairunnisa Hassan" userId="7de2a77f-ef0c-4064-ae17-6969fba2cc5d" providerId="ADAL" clId="{34C0B1C0-7C15-49F5-BB6E-26073B8BA57A}" dt="2026-05-13T10:07:28.935" v="126" actId="255"/>
        <pc:sldMkLst>
          <pc:docMk/>
          <pc:sldMk cId="1678743418" sldId="467"/>
        </pc:sldMkLst>
        <pc:graphicFrameChg chg="mod modGraphic">
          <ac:chgData name="Nur Khairunnisa Hassan" userId="7de2a77f-ef0c-4064-ae17-6969fba2cc5d" providerId="ADAL" clId="{34C0B1C0-7C15-49F5-BB6E-26073B8BA57A}" dt="2026-05-13T10:07:28.935" v="126" actId="255"/>
          <ac:graphicFrameMkLst>
            <pc:docMk/>
            <pc:sldMk cId="1678743418" sldId="467"/>
            <ac:graphicFrameMk id="30" creationId="{03F09F2B-5E0B-133A-A068-9300399BBF76}"/>
          </ac:graphicFrameMkLst>
        </pc:graphicFrame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" creationId="{04551ECD-1E84-1CF4-FB00-5BA230A6A472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5" creationId="{B8E0725D-BFAB-E31E-042F-56FE5520C230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6" creationId="{6C3C9671-4243-67FA-3B2A-B3A28CE2AF6B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7" creationId="{453DB5F3-6B42-8E89-C75D-BB1BDB091659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28" creationId="{18400E23-6DF5-450C-24AA-F9CE7E7707A2}"/>
          </ac:picMkLst>
        </pc:picChg>
        <pc:picChg chg="add del mod">
          <ac:chgData name="Nur Khairunnisa Hassan" userId="7de2a77f-ef0c-4064-ae17-6969fba2cc5d" providerId="ADAL" clId="{34C0B1C0-7C15-49F5-BB6E-26073B8BA57A}" dt="2026-05-13T10:05:24.061" v="108" actId="478"/>
          <ac:picMkLst>
            <pc:docMk/>
            <pc:sldMk cId="1678743418" sldId="467"/>
            <ac:picMk id="31" creationId="{E29467AA-8F73-CD44-DDE9-0DFC627AFC94}"/>
          </ac:picMkLst>
        </pc:picChg>
        <pc:picChg chg="add mod">
          <ac:chgData name="Nur Khairunnisa Hassan" userId="7de2a77f-ef0c-4064-ae17-6969fba2cc5d" providerId="ADAL" clId="{34C0B1C0-7C15-49F5-BB6E-26073B8BA57A}" dt="2026-05-13T10:05:44.115" v="113" actId="1076"/>
          <ac:picMkLst>
            <pc:docMk/>
            <pc:sldMk cId="1678743418" sldId="467"/>
            <ac:picMk id="32" creationId="{E927BCAA-4C10-4DCD-BE7D-171F9ADAA582}"/>
          </ac:picMkLst>
        </pc:picChg>
        <pc:picChg chg="add mod">
          <ac:chgData name="Nur Khairunnisa Hassan" userId="7de2a77f-ef0c-4064-ae17-6969fba2cc5d" providerId="ADAL" clId="{34C0B1C0-7C15-49F5-BB6E-26073B8BA57A}" dt="2026-05-13T10:05:46.038" v="114" actId="1076"/>
          <ac:picMkLst>
            <pc:docMk/>
            <pc:sldMk cId="1678743418" sldId="467"/>
            <ac:picMk id="33" creationId="{2FBF8F60-8927-2AB5-2DE8-F4B5CCA9FB1A}"/>
          </ac:picMkLst>
        </pc:picChg>
        <pc:picChg chg="add mod">
          <ac:chgData name="Nur Khairunnisa Hassan" userId="7de2a77f-ef0c-4064-ae17-6969fba2cc5d" providerId="ADAL" clId="{34C0B1C0-7C15-49F5-BB6E-26073B8BA57A}" dt="2026-05-13T10:05:31.468" v="110" actId="1076"/>
          <ac:picMkLst>
            <pc:docMk/>
            <pc:sldMk cId="1678743418" sldId="467"/>
            <ac:picMk id="34" creationId="{09F4A0E4-86B6-7FC6-7E33-2B5FE49426DA}"/>
          </ac:picMkLst>
        </pc:picChg>
        <pc:picChg chg="add mod">
          <ac:chgData name="Nur Khairunnisa Hassan" userId="7de2a77f-ef0c-4064-ae17-6969fba2cc5d" providerId="ADAL" clId="{34C0B1C0-7C15-49F5-BB6E-26073B8BA57A}" dt="2026-05-13T10:05:47.844" v="115" actId="1076"/>
          <ac:picMkLst>
            <pc:docMk/>
            <pc:sldMk cId="1678743418" sldId="467"/>
            <ac:picMk id="35" creationId="{7BBF922C-6540-C47B-9581-CA7808D85594}"/>
          </ac:picMkLst>
        </pc:picChg>
        <pc:picChg chg="add mod">
          <ac:chgData name="Nur Khairunnisa Hassan" userId="7de2a77f-ef0c-4064-ae17-6969fba2cc5d" providerId="ADAL" clId="{34C0B1C0-7C15-49F5-BB6E-26073B8BA57A}" dt="2026-05-13T10:05:52.416" v="117" actId="1076"/>
          <ac:picMkLst>
            <pc:docMk/>
            <pc:sldMk cId="1678743418" sldId="467"/>
            <ac:picMk id="36" creationId="{E2777942-55CE-6B41-176E-9EAB2DC7632D}"/>
          </ac:picMkLst>
        </pc:picChg>
        <pc:picChg chg="add mod">
          <ac:chgData name="Nur Khairunnisa Hassan" userId="7de2a77f-ef0c-4064-ae17-6969fba2cc5d" providerId="ADAL" clId="{34C0B1C0-7C15-49F5-BB6E-26073B8BA57A}" dt="2026-05-13T10:05:58.681" v="118" actId="1076"/>
          <ac:picMkLst>
            <pc:docMk/>
            <pc:sldMk cId="1678743418" sldId="467"/>
            <ac:picMk id="38" creationId="{BBC0CBCD-763F-A49D-D714-DA21273899E9}"/>
          </ac:picMkLst>
        </pc:picChg>
      </pc:sldChg>
      <pc:sldChg chg="delSp modSp add mod">
        <pc:chgData name="Nur Khairunnisa Hassan" userId="7de2a77f-ef0c-4064-ae17-6969fba2cc5d" providerId="ADAL" clId="{34C0B1C0-7C15-49F5-BB6E-26073B8BA57A}" dt="2026-05-13T10:35:21.360" v="146"/>
        <pc:sldMkLst>
          <pc:docMk/>
          <pc:sldMk cId="852610865" sldId="470"/>
        </pc:sldMkLst>
        <pc:spChg chg="mod">
          <ac:chgData name="Nur Khairunnisa Hassan" userId="7de2a77f-ef0c-4064-ae17-6969fba2cc5d" providerId="ADAL" clId="{34C0B1C0-7C15-49F5-BB6E-26073B8BA57A}" dt="2026-05-12T08:50:01.864" v="6" actId="20577"/>
          <ac:spMkLst>
            <pc:docMk/>
            <pc:sldMk cId="852610865" sldId="470"/>
            <ac:spMk id="29" creationId="{36615A97-392B-AA2A-DBFD-7EF1F9F7F2D9}"/>
          </ac:spMkLst>
        </pc:spChg>
        <pc:graphicFrameChg chg="mod modGraphic">
          <ac:chgData name="Nur Khairunnisa Hassan" userId="7de2a77f-ef0c-4064-ae17-6969fba2cc5d" providerId="ADAL" clId="{34C0B1C0-7C15-49F5-BB6E-26073B8BA57A}" dt="2026-05-13T10:35:21.360" v="146"/>
          <ac:graphicFrameMkLst>
            <pc:docMk/>
            <pc:sldMk cId="852610865" sldId="470"/>
            <ac:graphicFrameMk id="30" creationId="{2483EC8B-8ACA-F73F-70F5-2AA8353E3424}"/>
          </ac:graphicFrameMkLst>
        </pc:graphicFrameChg>
        <pc:picChg chg="del">
          <ac:chgData name="Nur Khairunnisa Hassan" userId="7de2a77f-ef0c-4064-ae17-6969fba2cc5d" providerId="ADAL" clId="{34C0B1C0-7C15-49F5-BB6E-26073B8BA57A}" dt="2026-05-12T08:50:20.800" v="12" actId="478"/>
          <ac:picMkLst>
            <pc:docMk/>
            <pc:sldMk cId="852610865" sldId="470"/>
            <ac:picMk id="2" creationId="{5882DA78-2B9D-24CA-CC37-4C48B82FE6B3}"/>
          </ac:picMkLst>
        </pc:picChg>
        <pc:picChg chg="del">
          <ac:chgData name="Nur Khairunnisa Hassan" userId="7de2a77f-ef0c-4064-ae17-6969fba2cc5d" providerId="ADAL" clId="{34C0B1C0-7C15-49F5-BB6E-26073B8BA57A}" dt="2026-05-12T08:50:20.293" v="11" actId="478"/>
          <ac:picMkLst>
            <pc:docMk/>
            <pc:sldMk cId="852610865" sldId="470"/>
            <ac:picMk id="25" creationId="{81F0142D-B04A-638A-E47D-D4B2B65A1FF9}"/>
          </ac:picMkLst>
        </pc:picChg>
        <pc:picChg chg="del">
          <ac:chgData name="Nur Khairunnisa Hassan" userId="7de2a77f-ef0c-4064-ae17-6969fba2cc5d" providerId="ADAL" clId="{34C0B1C0-7C15-49F5-BB6E-26073B8BA57A}" dt="2026-05-12T08:50:19.710" v="10" actId="478"/>
          <ac:picMkLst>
            <pc:docMk/>
            <pc:sldMk cId="852610865" sldId="470"/>
            <ac:picMk id="26" creationId="{2282EDA0-7253-994B-1C79-EAA6B8B686C0}"/>
          </ac:picMkLst>
        </pc:picChg>
        <pc:picChg chg="del">
          <ac:chgData name="Nur Khairunnisa Hassan" userId="7de2a77f-ef0c-4064-ae17-6969fba2cc5d" providerId="ADAL" clId="{34C0B1C0-7C15-49F5-BB6E-26073B8BA57A}" dt="2026-05-12T08:50:18.569" v="9" actId="478"/>
          <ac:picMkLst>
            <pc:docMk/>
            <pc:sldMk cId="852610865" sldId="470"/>
            <ac:picMk id="27" creationId="{7D51C4A6-1FC3-47BF-A324-527832603C16}"/>
          </ac:picMkLst>
        </pc:picChg>
        <pc:picChg chg="del">
          <ac:chgData name="Nur Khairunnisa Hassan" userId="7de2a77f-ef0c-4064-ae17-6969fba2cc5d" providerId="ADAL" clId="{34C0B1C0-7C15-49F5-BB6E-26073B8BA57A}" dt="2026-05-12T08:50:21.256" v="13" actId="478"/>
          <ac:picMkLst>
            <pc:docMk/>
            <pc:sldMk cId="852610865" sldId="470"/>
            <ac:picMk id="28" creationId="{DD59BE73-CDB7-464C-B1BF-030FA6CC47FF}"/>
          </ac:picMkLst>
        </pc:picChg>
        <pc:picChg chg="del">
          <ac:chgData name="Nur Khairunnisa Hassan" userId="7de2a77f-ef0c-4064-ae17-6969fba2cc5d" providerId="ADAL" clId="{34C0B1C0-7C15-49F5-BB6E-26073B8BA57A}" dt="2026-05-12T08:50:17.858" v="8" actId="478"/>
          <ac:picMkLst>
            <pc:docMk/>
            <pc:sldMk cId="852610865" sldId="470"/>
            <ac:picMk id="31" creationId="{16AA564A-2E7C-83AF-69F5-2D396B6566D0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40F6600-FD2E-A54D-B3B4-8DE688ED65E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316CA4-3C00-B84C-A9D0-3047015909D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48D797D9-48B2-604A-AC02-9A7F195EAB70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A0A5295-BA4D-4D40-85D5-8C49593FAA8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778885-9EAB-5946-B5C3-D6A89E264DA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722ACA43-350B-B843-862B-E073B86209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78972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5428"/>
          </a:xfrm>
          <a:prstGeom prst="rect">
            <a:avLst/>
          </a:prstGeom>
        </p:spPr>
        <p:txBody>
          <a:bodyPr vert="horz" lIns="95601" tIns="47801" rIns="95601" bIns="47801" rtlCol="0"/>
          <a:lstStyle>
            <a:lvl1pPr algn="r">
              <a:defRPr sz="1300"/>
            </a:lvl1pPr>
          </a:lstStyle>
          <a:p>
            <a:fld id="{0FD58998-2919-A54F-AF05-76A49D1D830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3150" y="1235075"/>
            <a:ext cx="4711700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601" tIns="47801" rIns="95601" bIns="4780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51983"/>
            <a:ext cx="5486400" cy="3887986"/>
          </a:xfrm>
          <a:prstGeom prst="rect">
            <a:avLst/>
          </a:prstGeom>
        </p:spPr>
        <p:txBody>
          <a:bodyPr vert="horz" lIns="95601" tIns="47801" rIns="95601" bIns="4780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378824"/>
            <a:ext cx="2971800" cy="495426"/>
          </a:xfrm>
          <a:prstGeom prst="rect">
            <a:avLst/>
          </a:prstGeom>
        </p:spPr>
        <p:txBody>
          <a:bodyPr vert="horz" lIns="95601" tIns="47801" rIns="95601" bIns="47801" rtlCol="0" anchor="b"/>
          <a:lstStyle>
            <a:lvl1pPr algn="r">
              <a:defRPr sz="1300"/>
            </a:lvl1pPr>
          </a:lstStyle>
          <a:p>
            <a:fld id="{6DE7656D-EB89-994E-9FD9-E613F80854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245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747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23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531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42223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63756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2851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162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513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7064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6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218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B7890-274C-7F42-B68D-77A7E6FE1093}" type="datetimeFigureOut">
              <a:rPr lang="en-US" smtClean="0"/>
              <a:t>5/19/2026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D618FF-E297-7A44-826A-DD16DDFF1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12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17991F-736D-8988-0BD1-29E000A68A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extBox 28">
            <a:extLst>
              <a:ext uri="{FF2B5EF4-FFF2-40B4-BE49-F238E27FC236}">
                <a16:creationId xmlns:a16="http://schemas.microsoft.com/office/drawing/2014/main" id="{7459CAD0-D2ED-A7DF-F3A6-37245EE877C7}"/>
              </a:ext>
            </a:extLst>
          </p:cNvPr>
          <p:cNvSpPr txBox="1"/>
          <p:nvPr/>
        </p:nvSpPr>
        <p:spPr>
          <a:xfrm>
            <a:off x="378676" y="311172"/>
            <a:ext cx="3786101" cy="707886"/>
          </a:xfrm>
          <a:prstGeom prst="rect">
            <a:avLst/>
          </a:prstGeom>
          <a:noFill/>
        </p:spPr>
        <p:txBody>
          <a:bodyPr wrap="none" lIns="0" tIns="45720" rIns="91440" bIns="45720" rtlCol="0" anchor="t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</a:rPr>
              <a:t>Coverage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A6B13B"/>
                </a:solidFill>
                <a:effectLst/>
                <a:uLnTx/>
                <a:uFillTx/>
                <a:latin typeface="LondrinaSolid-Regular"/>
                <a:ea typeface="+mn-ea"/>
                <a:cs typeface="+mn-cs"/>
                <a:sym typeface="LondrinaSolid-Regular"/>
              </a:rPr>
              <a:t>Summer 1 2026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812765BF-DF93-3743-D45F-275954D1FBB2}"/>
              </a:ext>
            </a:extLst>
          </p:cNvPr>
          <p:cNvSpPr txBox="1"/>
          <p:nvPr/>
        </p:nvSpPr>
        <p:spPr>
          <a:xfrm>
            <a:off x="9361103" y="7185123"/>
            <a:ext cx="969817" cy="215444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srgbClr val="323232"/>
                </a:solidFill>
                <a:effectLst/>
                <a:uLnTx/>
                <a:uFillTx/>
                <a:latin typeface="RobotoCondensed-Regular"/>
                <a:ea typeface="RobotoCondensed-Regular"/>
                <a:cs typeface="RobotoCondensed-Regular"/>
                <a:sym typeface="RobotoCondensed-Regular"/>
                <a:rtl val="0"/>
              </a:rPr>
              <a:t>© Picture News 2026</a:t>
            </a:r>
          </a:p>
        </p:txBody>
      </p:sp>
      <p:grpSp>
        <p:nvGrpSpPr>
          <p:cNvPr id="57" name="Group 56">
            <a:extLst>
              <a:ext uri="{FF2B5EF4-FFF2-40B4-BE49-F238E27FC236}">
                <a16:creationId xmlns:a16="http://schemas.microsoft.com/office/drawing/2014/main" id="{1E02EA1F-0523-F17C-5F9A-96BBD1DE2FC5}"/>
              </a:ext>
            </a:extLst>
          </p:cNvPr>
          <p:cNvGrpSpPr/>
          <p:nvPr/>
        </p:nvGrpSpPr>
        <p:grpSpPr>
          <a:xfrm>
            <a:off x="8661115" y="250756"/>
            <a:ext cx="1615709" cy="752719"/>
            <a:chOff x="8737600" y="281578"/>
            <a:chExt cx="1559772" cy="726659"/>
          </a:xfrm>
        </p:grpSpPr>
        <p:grpSp>
          <p:nvGrpSpPr>
            <p:cNvPr id="3" name="Graphic 4">
              <a:extLst>
                <a:ext uri="{FF2B5EF4-FFF2-40B4-BE49-F238E27FC236}">
                  <a16:creationId xmlns:a16="http://schemas.microsoft.com/office/drawing/2014/main" id="{233622AB-60C4-743C-9992-9CDE2A796D4D}"/>
                </a:ext>
              </a:extLst>
            </p:cNvPr>
            <p:cNvGrpSpPr/>
            <p:nvPr/>
          </p:nvGrpSpPr>
          <p:grpSpPr>
            <a:xfrm>
              <a:off x="8737600" y="281578"/>
              <a:ext cx="696127" cy="726659"/>
              <a:chOff x="2597366" y="355510"/>
              <a:chExt cx="519257" cy="542032"/>
            </a:xfrm>
            <a:effectLst>
              <a:glow rad="64790">
                <a:schemeClr val="tx1">
                  <a:alpha val="10000"/>
                </a:schemeClr>
              </a:glow>
            </a:effectLst>
          </p:grpSpPr>
          <p:sp>
            <p:nvSpPr>
              <p:cNvPr id="18" name="Freeform 17">
                <a:extLst>
                  <a:ext uri="{FF2B5EF4-FFF2-40B4-BE49-F238E27FC236}">
                    <a16:creationId xmlns:a16="http://schemas.microsoft.com/office/drawing/2014/main" id="{272646EC-3B78-5D89-9D8E-1219D9828952}"/>
                  </a:ext>
                </a:extLst>
              </p:cNvPr>
              <p:cNvSpPr/>
              <p:nvPr/>
            </p:nvSpPr>
            <p:spPr>
              <a:xfrm>
                <a:off x="2597366" y="355510"/>
                <a:ext cx="519257" cy="542032"/>
              </a:xfrm>
              <a:custGeom>
                <a:avLst/>
                <a:gdLst>
                  <a:gd name="connsiteX0" fmla="*/ 513329 w 519257"/>
                  <a:gd name="connsiteY0" fmla="*/ 287026 h 542032"/>
                  <a:gd name="connsiteX1" fmla="*/ 486779 w 519257"/>
                  <a:gd name="connsiteY1" fmla="*/ 265807 h 542032"/>
                  <a:gd name="connsiteX2" fmla="*/ 485001 w 519257"/>
                  <a:gd name="connsiteY2" fmla="*/ 243953 h 542032"/>
                  <a:gd name="connsiteX3" fmla="*/ 478523 w 519257"/>
                  <a:gd name="connsiteY3" fmla="*/ 218668 h 542032"/>
                  <a:gd name="connsiteX4" fmla="*/ 436730 w 519257"/>
                  <a:gd name="connsiteY4" fmla="*/ 160856 h 542032"/>
                  <a:gd name="connsiteX5" fmla="*/ 371945 w 519257"/>
                  <a:gd name="connsiteY5" fmla="*/ 136715 h 542032"/>
                  <a:gd name="connsiteX6" fmla="*/ 417295 w 519257"/>
                  <a:gd name="connsiteY6" fmla="*/ 50061 h 542032"/>
                  <a:gd name="connsiteX7" fmla="*/ 419073 w 519257"/>
                  <a:gd name="connsiteY7" fmla="*/ 31256 h 542032"/>
                  <a:gd name="connsiteX8" fmla="*/ 419708 w 519257"/>
                  <a:gd name="connsiteY8" fmla="*/ 23633 h 542032"/>
                  <a:gd name="connsiteX9" fmla="*/ 421486 w 519257"/>
                  <a:gd name="connsiteY9" fmla="*/ 0 h 542032"/>
                  <a:gd name="connsiteX10" fmla="*/ 370802 w 519257"/>
                  <a:gd name="connsiteY10" fmla="*/ 5336 h 542032"/>
                  <a:gd name="connsiteX11" fmla="*/ 352510 w 519257"/>
                  <a:gd name="connsiteY11" fmla="*/ 10673 h 542032"/>
                  <a:gd name="connsiteX12" fmla="*/ 283532 w 519257"/>
                  <a:gd name="connsiteY12" fmla="*/ 66706 h 542032"/>
                  <a:gd name="connsiteX13" fmla="*/ 265240 w 519257"/>
                  <a:gd name="connsiteY13" fmla="*/ 134428 h 542032"/>
                  <a:gd name="connsiteX14" fmla="*/ 181528 w 519257"/>
                  <a:gd name="connsiteY14" fmla="*/ 103172 h 542032"/>
                  <a:gd name="connsiteX15" fmla="*/ 115473 w 519257"/>
                  <a:gd name="connsiteY15" fmla="*/ 111431 h 542032"/>
                  <a:gd name="connsiteX16" fmla="*/ 52974 w 519257"/>
                  <a:gd name="connsiteY16" fmla="*/ 172165 h 542032"/>
                  <a:gd name="connsiteX17" fmla="*/ 48909 w 519257"/>
                  <a:gd name="connsiteY17" fmla="*/ 181059 h 542032"/>
                  <a:gd name="connsiteX18" fmla="*/ 47766 w 519257"/>
                  <a:gd name="connsiteY18" fmla="*/ 188682 h 542032"/>
                  <a:gd name="connsiteX19" fmla="*/ 11817 w 519257"/>
                  <a:gd name="connsiteY19" fmla="*/ 202786 h 542032"/>
                  <a:gd name="connsiteX20" fmla="*/ 3 w 519257"/>
                  <a:gd name="connsiteY20" fmla="*/ 239887 h 542032"/>
                  <a:gd name="connsiteX21" fmla="*/ 3560 w 519257"/>
                  <a:gd name="connsiteY21" fmla="*/ 330099 h 542032"/>
                  <a:gd name="connsiteX22" fmla="*/ 43574 w 519257"/>
                  <a:gd name="connsiteY22" fmla="*/ 375459 h 542032"/>
                  <a:gd name="connsiteX23" fmla="*/ 48909 w 519257"/>
                  <a:gd name="connsiteY23" fmla="*/ 376602 h 542032"/>
                  <a:gd name="connsiteX24" fmla="*/ 78380 w 519257"/>
                  <a:gd name="connsiteY24" fmla="*/ 447882 h 542032"/>
                  <a:gd name="connsiteX25" fmla="*/ 132622 w 519257"/>
                  <a:gd name="connsiteY25" fmla="*/ 511539 h 542032"/>
                  <a:gd name="connsiteX26" fmla="*/ 196899 w 519257"/>
                  <a:gd name="connsiteY26" fmla="*/ 522720 h 542032"/>
                  <a:gd name="connsiteX27" fmla="*/ 211634 w 519257"/>
                  <a:gd name="connsiteY27" fmla="*/ 520306 h 542032"/>
                  <a:gd name="connsiteX28" fmla="*/ 231069 w 519257"/>
                  <a:gd name="connsiteY28" fmla="*/ 527929 h 542032"/>
                  <a:gd name="connsiteX29" fmla="*/ 275276 w 519257"/>
                  <a:gd name="connsiteY29" fmla="*/ 542033 h 542032"/>
                  <a:gd name="connsiteX30" fmla="*/ 282389 w 519257"/>
                  <a:gd name="connsiteY30" fmla="*/ 541398 h 542032"/>
                  <a:gd name="connsiteX31" fmla="*/ 336631 w 519257"/>
                  <a:gd name="connsiteY31" fmla="*/ 522593 h 542032"/>
                  <a:gd name="connsiteX32" fmla="*/ 404973 w 519257"/>
                  <a:gd name="connsiteY32" fmla="*/ 461351 h 542032"/>
                  <a:gd name="connsiteX33" fmla="*/ 417295 w 519257"/>
                  <a:gd name="connsiteY33" fmla="*/ 445468 h 542032"/>
                  <a:gd name="connsiteX34" fmla="*/ 420851 w 519257"/>
                  <a:gd name="connsiteY34" fmla="*/ 440767 h 542032"/>
                  <a:gd name="connsiteX35" fmla="*/ 427330 w 519257"/>
                  <a:gd name="connsiteY35" fmla="*/ 441911 h 542032"/>
                  <a:gd name="connsiteX36" fmla="*/ 480301 w 519257"/>
                  <a:gd name="connsiteY36" fmla="*/ 411798 h 542032"/>
                  <a:gd name="connsiteX37" fmla="*/ 516886 w 519257"/>
                  <a:gd name="connsiteY37" fmla="*/ 321586 h 542032"/>
                  <a:gd name="connsiteX38" fmla="*/ 513329 w 519257"/>
                  <a:gd name="connsiteY38" fmla="*/ 287026 h 54203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</a:cxnLst>
                <a:rect l="l" t="t" r="r" b="b"/>
                <a:pathLst>
                  <a:path w="519257" h="542032">
                    <a:moveTo>
                      <a:pt x="513329" y="287026"/>
                    </a:moveTo>
                    <a:cubicBezTo>
                      <a:pt x="507485" y="276988"/>
                      <a:pt x="498593" y="269365"/>
                      <a:pt x="486779" y="265807"/>
                    </a:cubicBezTo>
                    <a:cubicBezTo>
                      <a:pt x="486144" y="258692"/>
                      <a:pt x="485636" y="251704"/>
                      <a:pt x="485001" y="243953"/>
                    </a:cubicBezTo>
                    <a:cubicBezTo>
                      <a:pt x="483858" y="235059"/>
                      <a:pt x="481444" y="226800"/>
                      <a:pt x="478523" y="218668"/>
                    </a:cubicBezTo>
                    <a:cubicBezTo>
                      <a:pt x="469631" y="193384"/>
                      <a:pt x="456166" y="174452"/>
                      <a:pt x="436730" y="160856"/>
                    </a:cubicBezTo>
                    <a:cubicBezTo>
                      <a:pt x="417930" y="147896"/>
                      <a:pt x="396716" y="139638"/>
                      <a:pt x="371945" y="136715"/>
                    </a:cubicBezTo>
                    <a:cubicBezTo>
                      <a:pt x="397224" y="116640"/>
                      <a:pt x="411959" y="88433"/>
                      <a:pt x="417295" y="50061"/>
                    </a:cubicBezTo>
                    <a:cubicBezTo>
                      <a:pt x="418438" y="43581"/>
                      <a:pt x="418438" y="37736"/>
                      <a:pt x="419073" y="31256"/>
                    </a:cubicBezTo>
                    <a:cubicBezTo>
                      <a:pt x="419708" y="28842"/>
                      <a:pt x="419708" y="25920"/>
                      <a:pt x="419708" y="23633"/>
                    </a:cubicBezTo>
                    <a:lnTo>
                      <a:pt x="421486" y="0"/>
                    </a:lnTo>
                    <a:cubicBezTo>
                      <a:pt x="421486" y="0"/>
                      <a:pt x="390872" y="0"/>
                      <a:pt x="370802" y="5336"/>
                    </a:cubicBezTo>
                    <a:cubicBezTo>
                      <a:pt x="364958" y="6480"/>
                      <a:pt x="358988" y="8259"/>
                      <a:pt x="352510" y="10673"/>
                    </a:cubicBezTo>
                    <a:cubicBezTo>
                      <a:pt x="320752" y="21854"/>
                      <a:pt x="297760" y="41294"/>
                      <a:pt x="283532" y="66706"/>
                    </a:cubicBezTo>
                    <a:cubicBezTo>
                      <a:pt x="270576" y="90339"/>
                      <a:pt x="267019" y="114988"/>
                      <a:pt x="265240" y="134428"/>
                    </a:cubicBezTo>
                    <a:cubicBezTo>
                      <a:pt x="236913" y="117275"/>
                      <a:pt x="209856" y="107365"/>
                      <a:pt x="181528" y="103172"/>
                    </a:cubicBezTo>
                    <a:cubicBezTo>
                      <a:pt x="157900" y="100249"/>
                      <a:pt x="136178" y="102536"/>
                      <a:pt x="115473" y="111431"/>
                    </a:cubicBezTo>
                    <a:cubicBezTo>
                      <a:pt x="88924" y="122612"/>
                      <a:pt x="68345" y="143195"/>
                      <a:pt x="52974" y="172165"/>
                    </a:cubicBezTo>
                    <a:cubicBezTo>
                      <a:pt x="51831" y="175087"/>
                      <a:pt x="50053" y="178009"/>
                      <a:pt x="48909" y="181059"/>
                    </a:cubicBezTo>
                    <a:lnTo>
                      <a:pt x="47766" y="188682"/>
                    </a:lnTo>
                    <a:cubicBezTo>
                      <a:pt x="30109" y="187539"/>
                      <a:pt x="18295" y="195798"/>
                      <a:pt x="11817" y="202786"/>
                    </a:cubicBezTo>
                    <a:cubicBezTo>
                      <a:pt x="-505" y="216889"/>
                      <a:pt x="3" y="234042"/>
                      <a:pt x="3" y="239887"/>
                    </a:cubicBezTo>
                    <a:cubicBezTo>
                      <a:pt x="3" y="239887"/>
                      <a:pt x="2925" y="311167"/>
                      <a:pt x="3560" y="330099"/>
                    </a:cubicBezTo>
                    <a:cubicBezTo>
                      <a:pt x="4703" y="353096"/>
                      <a:pt x="20709" y="371393"/>
                      <a:pt x="43574" y="375459"/>
                    </a:cubicBezTo>
                    <a:cubicBezTo>
                      <a:pt x="45352" y="376094"/>
                      <a:pt x="47131" y="376094"/>
                      <a:pt x="48909" y="376602"/>
                    </a:cubicBezTo>
                    <a:cubicBezTo>
                      <a:pt x="57166" y="403158"/>
                      <a:pt x="67201" y="426664"/>
                      <a:pt x="78380" y="447882"/>
                    </a:cubicBezTo>
                    <a:cubicBezTo>
                      <a:pt x="89559" y="468466"/>
                      <a:pt x="105437" y="493878"/>
                      <a:pt x="132622" y="511539"/>
                    </a:cubicBezTo>
                    <a:cubicBezTo>
                      <a:pt x="152692" y="524499"/>
                      <a:pt x="174414" y="528692"/>
                      <a:pt x="196899" y="522720"/>
                    </a:cubicBezTo>
                    <a:cubicBezTo>
                      <a:pt x="201599" y="521576"/>
                      <a:pt x="206299" y="520941"/>
                      <a:pt x="211634" y="520306"/>
                    </a:cubicBezTo>
                    <a:cubicBezTo>
                      <a:pt x="217477" y="519671"/>
                      <a:pt x="223448" y="522720"/>
                      <a:pt x="231069" y="527929"/>
                    </a:cubicBezTo>
                    <a:cubicBezTo>
                      <a:pt x="244026" y="537332"/>
                      <a:pt x="258762" y="542033"/>
                      <a:pt x="275276" y="542033"/>
                    </a:cubicBezTo>
                    <a:cubicBezTo>
                      <a:pt x="277689" y="542033"/>
                      <a:pt x="279976" y="542033"/>
                      <a:pt x="282389" y="541398"/>
                    </a:cubicBezTo>
                    <a:cubicBezTo>
                      <a:pt x="300681" y="539619"/>
                      <a:pt x="317703" y="533774"/>
                      <a:pt x="336631" y="522593"/>
                    </a:cubicBezTo>
                    <a:cubicBezTo>
                      <a:pt x="360258" y="508489"/>
                      <a:pt x="381472" y="489558"/>
                      <a:pt x="404973" y="461351"/>
                    </a:cubicBezTo>
                    <a:cubicBezTo>
                      <a:pt x="409673" y="455506"/>
                      <a:pt x="413865" y="450169"/>
                      <a:pt x="417295" y="445468"/>
                    </a:cubicBezTo>
                    <a:lnTo>
                      <a:pt x="420851" y="440767"/>
                    </a:lnTo>
                    <a:lnTo>
                      <a:pt x="427330" y="441911"/>
                    </a:lnTo>
                    <a:cubicBezTo>
                      <a:pt x="451465" y="445468"/>
                      <a:pt x="470393" y="434795"/>
                      <a:pt x="480301" y="411798"/>
                    </a:cubicBezTo>
                    <a:cubicBezTo>
                      <a:pt x="485636" y="399981"/>
                      <a:pt x="512058" y="335181"/>
                      <a:pt x="516886" y="321586"/>
                    </a:cubicBezTo>
                    <a:cubicBezTo>
                      <a:pt x="520950" y="310659"/>
                      <a:pt x="519807" y="297699"/>
                      <a:pt x="513329" y="28702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19" name="Freeform 18">
                <a:extLst>
                  <a:ext uri="{FF2B5EF4-FFF2-40B4-BE49-F238E27FC236}">
                    <a16:creationId xmlns:a16="http://schemas.microsoft.com/office/drawing/2014/main" id="{0874B348-287F-F2E6-84B2-03DBAA32D4B9}"/>
                  </a:ext>
                </a:extLst>
              </p:cNvPr>
              <p:cNvSpPr/>
              <p:nvPr/>
            </p:nvSpPr>
            <p:spPr>
              <a:xfrm>
                <a:off x="2660376" y="479265"/>
                <a:ext cx="402702" cy="396790"/>
              </a:xfrm>
              <a:custGeom>
                <a:avLst/>
                <a:gdLst>
                  <a:gd name="connsiteX0" fmla="*/ 222810 w 402702"/>
                  <a:gd name="connsiteY0" fmla="*/ 257040 h 396790"/>
                  <a:gd name="connsiteX1" fmla="*/ 222810 w 402702"/>
                  <a:gd name="connsiteY1" fmla="*/ 139130 h 396790"/>
                  <a:gd name="connsiteX2" fmla="*/ 402556 w 402702"/>
                  <a:gd name="connsiteY2" fmla="*/ 159713 h 396790"/>
                  <a:gd name="connsiteX3" fmla="*/ 395443 w 402702"/>
                  <a:gd name="connsiteY3" fmla="*/ 101901 h 396790"/>
                  <a:gd name="connsiteX4" fmla="*/ 361907 w 402702"/>
                  <a:gd name="connsiteY4" fmla="*/ 54763 h 396790"/>
                  <a:gd name="connsiteX5" fmla="*/ 289373 w 402702"/>
                  <a:gd name="connsiteY5" fmla="*/ 33544 h 396790"/>
                  <a:gd name="connsiteX6" fmla="*/ 218110 w 402702"/>
                  <a:gd name="connsiteY6" fmla="*/ 44090 h 396790"/>
                  <a:gd name="connsiteX7" fmla="*/ 211631 w 402702"/>
                  <a:gd name="connsiteY7" fmla="*/ 42311 h 396790"/>
                  <a:gd name="connsiteX8" fmla="*/ 117375 w 402702"/>
                  <a:gd name="connsiteY8" fmla="*/ 1017 h 396790"/>
                  <a:gd name="connsiteX9" fmla="*/ 63134 w 402702"/>
                  <a:gd name="connsiteY9" fmla="*/ 7497 h 396790"/>
                  <a:gd name="connsiteX10" fmla="*/ 11814 w 402702"/>
                  <a:gd name="connsiteY10" fmla="*/ 58193 h 396790"/>
                  <a:gd name="connsiteX11" fmla="*/ 0 w 402702"/>
                  <a:gd name="connsiteY11" fmla="*/ 88814 h 396790"/>
                  <a:gd name="connsiteX12" fmla="*/ 170855 w 402702"/>
                  <a:gd name="connsiteY12" fmla="*/ 133031 h 396790"/>
                  <a:gd name="connsiteX13" fmla="*/ 129570 w 402702"/>
                  <a:gd name="connsiteY13" fmla="*/ 244970 h 396790"/>
                  <a:gd name="connsiteX14" fmla="*/ 3430 w 402702"/>
                  <a:gd name="connsiteY14" fmla="*/ 233788 h 396790"/>
                  <a:gd name="connsiteX15" fmla="*/ 35822 w 402702"/>
                  <a:gd name="connsiteY15" fmla="*/ 313963 h 396790"/>
                  <a:gd name="connsiteX16" fmla="*/ 82950 w 402702"/>
                  <a:gd name="connsiteY16" fmla="*/ 369995 h 396790"/>
                  <a:gd name="connsiteX17" fmla="*/ 129443 w 402702"/>
                  <a:gd name="connsiteY17" fmla="*/ 378254 h 396790"/>
                  <a:gd name="connsiteX18" fmla="*/ 148878 w 402702"/>
                  <a:gd name="connsiteY18" fmla="*/ 375332 h 396790"/>
                  <a:gd name="connsiteX19" fmla="*/ 181906 w 402702"/>
                  <a:gd name="connsiteY19" fmla="*/ 387148 h 396790"/>
                  <a:gd name="connsiteX20" fmla="*/ 217856 w 402702"/>
                  <a:gd name="connsiteY20" fmla="*/ 396551 h 396790"/>
                  <a:gd name="connsiteX21" fmla="*/ 262697 w 402702"/>
                  <a:gd name="connsiteY21" fmla="*/ 380668 h 396790"/>
                  <a:gd name="connsiteX22" fmla="*/ 325704 w 402702"/>
                  <a:gd name="connsiteY22" fmla="*/ 324127 h 396790"/>
                  <a:gd name="connsiteX23" fmla="*/ 348696 w 402702"/>
                  <a:gd name="connsiteY23" fmla="*/ 294014 h 396790"/>
                  <a:gd name="connsiteX24" fmla="*/ 222810 w 402702"/>
                  <a:gd name="connsiteY24" fmla="*/ 257040 h 3967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</a:cxnLst>
                <a:rect l="l" t="t" r="r" b="b"/>
                <a:pathLst>
                  <a:path w="402702" h="396790">
                    <a:moveTo>
                      <a:pt x="222810" y="257040"/>
                    </a:moveTo>
                    <a:lnTo>
                      <a:pt x="222810" y="139130"/>
                    </a:lnTo>
                    <a:lnTo>
                      <a:pt x="402556" y="159713"/>
                    </a:lnTo>
                    <a:cubicBezTo>
                      <a:pt x="403191" y="140273"/>
                      <a:pt x="401921" y="120833"/>
                      <a:pt x="395443" y="101901"/>
                    </a:cubicBezTo>
                    <a:cubicBezTo>
                      <a:pt x="388964" y="83097"/>
                      <a:pt x="378294" y="66579"/>
                      <a:pt x="361907" y="54763"/>
                    </a:cubicBezTo>
                    <a:cubicBezTo>
                      <a:pt x="340058" y="39388"/>
                      <a:pt x="315414" y="33544"/>
                      <a:pt x="289373" y="33544"/>
                    </a:cubicBezTo>
                    <a:cubicBezTo>
                      <a:pt x="265237" y="32908"/>
                      <a:pt x="241102" y="37101"/>
                      <a:pt x="218110" y="44090"/>
                    </a:cubicBezTo>
                    <a:cubicBezTo>
                      <a:pt x="216331" y="44725"/>
                      <a:pt x="212774" y="43454"/>
                      <a:pt x="211631" y="42311"/>
                    </a:cubicBezTo>
                    <a:cubicBezTo>
                      <a:pt x="183304" y="21727"/>
                      <a:pt x="152689" y="5718"/>
                      <a:pt x="117375" y="1017"/>
                    </a:cubicBezTo>
                    <a:cubicBezTo>
                      <a:pt x="98575" y="-1397"/>
                      <a:pt x="80283" y="381"/>
                      <a:pt x="63134" y="7497"/>
                    </a:cubicBezTo>
                    <a:cubicBezTo>
                      <a:pt x="39506" y="17534"/>
                      <a:pt x="23119" y="35831"/>
                      <a:pt x="11814" y="58193"/>
                    </a:cubicBezTo>
                    <a:cubicBezTo>
                      <a:pt x="7114" y="67596"/>
                      <a:pt x="4192" y="78777"/>
                      <a:pt x="0" y="88814"/>
                    </a:cubicBezTo>
                    <a:lnTo>
                      <a:pt x="170855" y="133031"/>
                    </a:lnTo>
                    <a:lnTo>
                      <a:pt x="129570" y="244970"/>
                    </a:lnTo>
                    <a:lnTo>
                      <a:pt x="3430" y="233788"/>
                    </a:lnTo>
                    <a:cubicBezTo>
                      <a:pt x="4065" y="235567"/>
                      <a:pt x="19309" y="286264"/>
                      <a:pt x="35822" y="313963"/>
                    </a:cubicBezTo>
                    <a:cubicBezTo>
                      <a:pt x="48144" y="335181"/>
                      <a:pt x="61736" y="355765"/>
                      <a:pt x="82950" y="369995"/>
                    </a:cubicBezTo>
                    <a:cubicBezTo>
                      <a:pt x="97686" y="379398"/>
                      <a:pt x="112421" y="382956"/>
                      <a:pt x="129443" y="378254"/>
                    </a:cubicBezTo>
                    <a:cubicBezTo>
                      <a:pt x="135922" y="376475"/>
                      <a:pt x="141765" y="375840"/>
                      <a:pt x="148878" y="375332"/>
                    </a:cubicBezTo>
                    <a:cubicBezTo>
                      <a:pt x="161200" y="374697"/>
                      <a:pt x="171871" y="379398"/>
                      <a:pt x="181906" y="387148"/>
                    </a:cubicBezTo>
                    <a:cubicBezTo>
                      <a:pt x="192450" y="394772"/>
                      <a:pt x="204898" y="397694"/>
                      <a:pt x="217856" y="396551"/>
                    </a:cubicBezTo>
                    <a:cubicBezTo>
                      <a:pt x="234369" y="395407"/>
                      <a:pt x="249105" y="388927"/>
                      <a:pt x="262697" y="380668"/>
                    </a:cubicBezTo>
                    <a:cubicBezTo>
                      <a:pt x="287468" y="365294"/>
                      <a:pt x="307538" y="345346"/>
                      <a:pt x="325704" y="324127"/>
                    </a:cubicBezTo>
                    <a:cubicBezTo>
                      <a:pt x="333960" y="314725"/>
                      <a:pt x="341074" y="304052"/>
                      <a:pt x="348696" y="294014"/>
                    </a:cubicBezTo>
                    <a:lnTo>
                      <a:pt x="222810" y="257040"/>
                    </a:lnTo>
                    <a:close/>
                  </a:path>
                </a:pathLst>
              </a:custGeom>
              <a:solidFill>
                <a:srgbClr val="A6B03B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0" name="Freeform 19">
                <a:extLst>
                  <a:ext uri="{FF2B5EF4-FFF2-40B4-BE49-F238E27FC236}">
                    <a16:creationId xmlns:a16="http://schemas.microsoft.com/office/drawing/2014/main" id="{3BDD02FB-5EC8-D53B-146C-00493E9B8B2A}"/>
                  </a:ext>
                </a:extLst>
              </p:cNvPr>
              <p:cNvSpPr/>
              <p:nvPr/>
            </p:nvSpPr>
            <p:spPr>
              <a:xfrm>
                <a:off x="2618710" y="566358"/>
                <a:ext cx="475389" cy="212057"/>
              </a:xfrm>
              <a:custGeom>
                <a:avLst/>
                <a:gdLst>
                  <a:gd name="connsiteX0" fmla="*/ 456544 w 475389"/>
                  <a:gd name="connsiteY0" fmla="*/ 75034 h 212057"/>
                  <a:gd name="connsiteX1" fmla="*/ 280989 w 475389"/>
                  <a:gd name="connsiteY1" fmla="*/ 44413 h 212057"/>
                  <a:gd name="connsiteX2" fmla="*/ 252153 w 475389"/>
                  <a:gd name="connsiteY2" fmla="*/ 68046 h 212057"/>
                  <a:gd name="connsiteX3" fmla="*/ 252153 w 475389"/>
                  <a:gd name="connsiteY3" fmla="*/ 79862 h 212057"/>
                  <a:gd name="connsiteX4" fmla="*/ 217982 w 475389"/>
                  <a:gd name="connsiteY4" fmla="*/ 74018 h 212057"/>
                  <a:gd name="connsiteX5" fmla="*/ 221539 w 475389"/>
                  <a:gd name="connsiteY5" fmla="*/ 65759 h 212057"/>
                  <a:gd name="connsiteX6" fmla="*/ 203247 w 475389"/>
                  <a:gd name="connsiteY6" fmla="*/ 31580 h 212057"/>
                  <a:gd name="connsiteX7" fmla="*/ 28836 w 475389"/>
                  <a:gd name="connsiteY7" fmla="*/ 323 h 212057"/>
                  <a:gd name="connsiteX8" fmla="*/ 6479 w 475389"/>
                  <a:gd name="connsiteY8" fmla="*/ 7439 h 212057"/>
                  <a:gd name="connsiteX9" fmla="*/ 0 w 475389"/>
                  <a:gd name="connsiteY9" fmla="*/ 29293 h 212057"/>
                  <a:gd name="connsiteX10" fmla="*/ 3557 w 475389"/>
                  <a:gd name="connsiteY10" fmla="*/ 119505 h 212057"/>
                  <a:gd name="connsiteX11" fmla="*/ 25914 w 475389"/>
                  <a:gd name="connsiteY11" fmla="*/ 144281 h 212057"/>
                  <a:gd name="connsiteX12" fmla="*/ 159041 w 475389"/>
                  <a:gd name="connsiteY12" fmla="*/ 167279 h 212057"/>
                  <a:gd name="connsiteX13" fmla="*/ 184955 w 475389"/>
                  <a:gd name="connsiteY13" fmla="*/ 154319 h 212057"/>
                  <a:gd name="connsiteX14" fmla="*/ 211504 w 475389"/>
                  <a:gd name="connsiteY14" fmla="*/ 90662 h 212057"/>
                  <a:gd name="connsiteX15" fmla="*/ 253297 w 475389"/>
                  <a:gd name="connsiteY15" fmla="*/ 98286 h 212057"/>
                  <a:gd name="connsiteX16" fmla="*/ 255710 w 475389"/>
                  <a:gd name="connsiteY16" fmla="*/ 163721 h 212057"/>
                  <a:gd name="connsiteX17" fmla="*/ 275781 w 475389"/>
                  <a:gd name="connsiteY17" fmla="*/ 187862 h 212057"/>
                  <a:gd name="connsiteX18" fmla="*/ 408400 w 475389"/>
                  <a:gd name="connsiteY18" fmla="*/ 211495 h 212057"/>
                  <a:gd name="connsiteX19" fmla="*/ 437870 w 475389"/>
                  <a:gd name="connsiteY19" fmla="*/ 194977 h 212057"/>
                  <a:gd name="connsiteX20" fmla="*/ 452606 w 475389"/>
                  <a:gd name="connsiteY20" fmla="*/ 159655 h 212057"/>
                  <a:gd name="connsiteX21" fmla="*/ 473820 w 475389"/>
                  <a:gd name="connsiteY21" fmla="*/ 106036 h 212057"/>
                  <a:gd name="connsiteX22" fmla="*/ 456544 w 475389"/>
                  <a:gd name="connsiteY22" fmla="*/ 75034 h 212057"/>
                  <a:gd name="connsiteX23" fmla="*/ 205025 w 475389"/>
                  <a:gd name="connsiteY23" fmla="*/ 59660 h 212057"/>
                  <a:gd name="connsiteX24" fmla="*/ 170219 w 475389"/>
                  <a:gd name="connsiteY24" fmla="*/ 144535 h 212057"/>
                  <a:gd name="connsiteX25" fmla="*/ 159676 w 475389"/>
                  <a:gd name="connsiteY25" fmla="*/ 149872 h 212057"/>
                  <a:gd name="connsiteX26" fmla="*/ 31249 w 475389"/>
                  <a:gd name="connsiteY26" fmla="*/ 127509 h 212057"/>
                  <a:gd name="connsiteX27" fmla="*/ 23627 w 475389"/>
                  <a:gd name="connsiteY27" fmla="*/ 124587 h 212057"/>
                  <a:gd name="connsiteX28" fmla="*/ 21214 w 475389"/>
                  <a:gd name="connsiteY28" fmla="*/ 116328 h 212057"/>
                  <a:gd name="connsiteX29" fmla="*/ 17657 w 475389"/>
                  <a:gd name="connsiteY29" fmla="*/ 30309 h 212057"/>
                  <a:gd name="connsiteX30" fmla="*/ 17657 w 475389"/>
                  <a:gd name="connsiteY30" fmla="*/ 27387 h 212057"/>
                  <a:gd name="connsiteX31" fmla="*/ 28201 w 475389"/>
                  <a:gd name="connsiteY31" fmla="*/ 18493 h 212057"/>
                  <a:gd name="connsiteX32" fmla="*/ 197912 w 475389"/>
                  <a:gd name="connsiteY32" fmla="*/ 47970 h 212057"/>
                  <a:gd name="connsiteX33" fmla="*/ 205025 w 475389"/>
                  <a:gd name="connsiteY33" fmla="*/ 50893 h 212057"/>
                  <a:gd name="connsiteX34" fmla="*/ 205025 w 475389"/>
                  <a:gd name="connsiteY34" fmla="*/ 59660 h 212057"/>
                  <a:gd name="connsiteX35" fmla="*/ 456544 w 475389"/>
                  <a:gd name="connsiteY35" fmla="*/ 103368 h 212057"/>
                  <a:gd name="connsiteX36" fmla="*/ 422373 w 475389"/>
                  <a:gd name="connsiteY36" fmla="*/ 186465 h 212057"/>
                  <a:gd name="connsiteX37" fmla="*/ 410559 w 475389"/>
                  <a:gd name="connsiteY37" fmla="*/ 192945 h 212057"/>
                  <a:gd name="connsiteX38" fmla="*/ 283276 w 475389"/>
                  <a:gd name="connsiteY38" fmla="*/ 171090 h 212057"/>
                  <a:gd name="connsiteX39" fmla="*/ 273876 w 475389"/>
                  <a:gd name="connsiteY39" fmla="*/ 165754 h 212057"/>
                  <a:gd name="connsiteX40" fmla="*/ 272732 w 475389"/>
                  <a:gd name="connsiteY40" fmla="*/ 158130 h 212057"/>
                  <a:gd name="connsiteX41" fmla="*/ 269175 w 475389"/>
                  <a:gd name="connsiteY41" fmla="*/ 72112 h 212057"/>
                  <a:gd name="connsiteX42" fmla="*/ 269810 w 475389"/>
                  <a:gd name="connsiteY42" fmla="*/ 64996 h 212057"/>
                  <a:gd name="connsiteX43" fmla="*/ 276289 w 475389"/>
                  <a:gd name="connsiteY43" fmla="*/ 60930 h 212057"/>
                  <a:gd name="connsiteX44" fmla="*/ 450700 w 475389"/>
                  <a:gd name="connsiteY44" fmla="*/ 91552 h 212057"/>
                  <a:gd name="connsiteX45" fmla="*/ 458322 w 475389"/>
                  <a:gd name="connsiteY45" fmla="*/ 95109 h 212057"/>
                  <a:gd name="connsiteX46" fmla="*/ 456544 w 475389"/>
                  <a:gd name="connsiteY46" fmla="*/ 103368 h 2120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</a:cxnLst>
                <a:rect l="l" t="t" r="r" b="b"/>
                <a:pathLst>
                  <a:path w="475389" h="212057">
                    <a:moveTo>
                      <a:pt x="456544" y="75034"/>
                    </a:moveTo>
                    <a:cubicBezTo>
                      <a:pt x="452479" y="73890"/>
                      <a:pt x="323925" y="52036"/>
                      <a:pt x="280989" y="44413"/>
                    </a:cubicBezTo>
                    <a:cubicBezTo>
                      <a:pt x="264475" y="41490"/>
                      <a:pt x="252661" y="51528"/>
                      <a:pt x="252153" y="68046"/>
                    </a:cubicBezTo>
                    <a:lnTo>
                      <a:pt x="252153" y="79862"/>
                    </a:lnTo>
                    <a:cubicBezTo>
                      <a:pt x="240340" y="77448"/>
                      <a:pt x="229161" y="75796"/>
                      <a:pt x="217982" y="74018"/>
                    </a:cubicBezTo>
                    <a:cubicBezTo>
                      <a:pt x="219126" y="71095"/>
                      <a:pt x="220396" y="68173"/>
                      <a:pt x="221539" y="65759"/>
                    </a:cubicBezTo>
                    <a:cubicBezTo>
                      <a:pt x="227383" y="50385"/>
                      <a:pt x="222174" y="33994"/>
                      <a:pt x="203247" y="31580"/>
                    </a:cubicBezTo>
                    <a:cubicBezTo>
                      <a:pt x="193212" y="29801"/>
                      <a:pt x="32901" y="959"/>
                      <a:pt x="28836" y="323"/>
                    </a:cubicBezTo>
                    <a:cubicBezTo>
                      <a:pt x="19944" y="-820"/>
                      <a:pt x="12322" y="959"/>
                      <a:pt x="6479" y="7439"/>
                    </a:cubicBezTo>
                    <a:cubicBezTo>
                      <a:pt x="635" y="13919"/>
                      <a:pt x="0" y="21034"/>
                      <a:pt x="0" y="29293"/>
                    </a:cubicBezTo>
                    <a:lnTo>
                      <a:pt x="3557" y="119505"/>
                    </a:lnTo>
                    <a:cubicBezTo>
                      <a:pt x="4192" y="132465"/>
                      <a:pt x="12957" y="141867"/>
                      <a:pt x="25914" y="144281"/>
                    </a:cubicBezTo>
                    <a:cubicBezTo>
                      <a:pt x="31757" y="145425"/>
                      <a:pt x="130205" y="161942"/>
                      <a:pt x="159041" y="167279"/>
                    </a:cubicBezTo>
                    <a:cubicBezTo>
                      <a:pt x="169076" y="169057"/>
                      <a:pt x="181398" y="162577"/>
                      <a:pt x="184955" y="154319"/>
                    </a:cubicBezTo>
                    <a:cubicBezTo>
                      <a:pt x="187877" y="147203"/>
                      <a:pt x="205534" y="105401"/>
                      <a:pt x="211504" y="90662"/>
                    </a:cubicBezTo>
                    <a:cubicBezTo>
                      <a:pt x="225604" y="93076"/>
                      <a:pt x="239832" y="95999"/>
                      <a:pt x="253297" y="98286"/>
                    </a:cubicBezTo>
                    <a:cubicBezTo>
                      <a:pt x="254440" y="120648"/>
                      <a:pt x="255075" y="141867"/>
                      <a:pt x="255710" y="163721"/>
                    </a:cubicBezTo>
                    <a:cubicBezTo>
                      <a:pt x="256345" y="175537"/>
                      <a:pt x="264602" y="185575"/>
                      <a:pt x="275781" y="187862"/>
                    </a:cubicBezTo>
                    <a:cubicBezTo>
                      <a:pt x="305887" y="193199"/>
                      <a:pt x="402429" y="210225"/>
                      <a:pt x="408400" y="211495"/>
                    </a:cubicBezTo>
                    <a:cubicBezTo>
                      <a:pt x="423135" y="213909"/>
                      <a:pt x="432535" y="208573"/>
                      <a:pt x="437870" y="194977"/>
                    </a:cubicBezTo>
                    <a:cubicBezTo>
                      <a:pt x="442571" y="183161"/>
                      <a:pt x="447906" y="171345"/>
                      <a:pt x="452606" y="159655"/>
                    </a:cubicBezTo>
                    <a:cubicBezTo>
                      <a:pt x="459719" y="141994"/>
                      <a:pt x="467341" y="123697"/>
                      <a:pt x="473820" y="106036"/>
                    </a:cubicBezTo>
                    <a:cubicBezTo>
                      <a:pt x="479028" y="91552"/>
                      <a:pt x="470771" y="77956"/>
                      <a:pt x="456544" y="75034"/>
                    </a:cubicBezTo>
                    <a:close/>
                    <a:moveTo>
                      <a:pt x="205025" y="59660"/>
                    </a:moveTo>
                    <a:cubicBezTo>
                      <a:pt x="193847" y="87994"/>
                      <a:pt x="182033" y="116201"/>
                      <a:pt x="170219" y="144535"/>
                    </a:cubicBezTo>
                    <a:cubicBezTo>
                      <a:pt x="168441" y="149236"/>
                      <a:pt x="164376" y="150380"/>
                      <a:pt x="159676" y="149872"/>
                    </a:cubicBezTo>
                    <a:cubicBezTo>
                      <a:pt x="129570" y="144535"/>
                      <a:pt x="44206" y="129288"/>
                      <a:pt x="31249" y="127509"/>
                    </a:cubicBezTo>
                    <a:cubicBezTo>
                      <a:pt x="27184" y="126874"/>
                      <a:pt x="24771" y="126366"/>
                      <a:pt x="23627" y="124587"/>
                    </a:cubicBezTo>
                    <a:cubicBezTo>
                      <a:pt x="21849" y="122808"/>
                      <a:pt x="21214" y="120521"/>
                      <a:pt x="21214" y="116328"/>
                    </a:cubicBezTo>
                    <a:cubicBezTo>
                      <a:pt x="20579" y="102225"/>
                      <a:pt x="18292" y="44413"/>
                      <a:pt x="17657" y="30309"/>
                    </a:cubicBezTo>
                    <a:lnTo>
                      <a:pt x="17657" y="27387"/>
                    </a:lnTo>
                    <a:cubicBezTo>
                      <a:pt x="17657" y="19128"/>
                      <a:pt x="20071" y="17349"/>
                      <a:pt x="28201" y="18493"/>
                    </a:cubicBezTo>
                    <a:cubicBezTo>
                      <a:pt x="65293" y="24973"/>
                      <a:pt x="178476" y="45048"/>
                      <a:pt x="197912" y="47970"/>
                    </a:cubicBezTo>
                    <a:cubicBezTo>
                      <a:pt x="201469" y="48606"/>
                      <a:pt x="203755" y="49114"/>
                      <a:pt x="205025" y="50893"/>
                    </a:cubicBezTo>
                    <a:cubicBezTo>
                      <a:pt x="207312" y="51401"/>
                      <a:pt x="207312" y="54450"/>
                      <a:pt x="205025" y="59660"/>
                    </a:cubicBezTo>
                    <a:close/>
                    <a:moveTo>
                      <a:pt x="456544" y="103368"/>
                    </a:moveTo>
                    <a:cubicBezTo>
                      <a:pt x="451208" y="116963"/>
                      <a:pt x="428216" y="172361"/>
                      <a:pt x="422373" y="186465"/>
                    </a:cubicBezTo>
                    <a:cubicBezTo>
                      <a:pt x="419959" y="192309"/>
                      <a:pt x="417038" y="194088"/>
                      <a:pt x="410559" y="192945"/>
                    </a:cubicBezTo>
                    <a:cubicBezTo>
                      <a:pt x="368131" y="185829"/>
                      <a:pt x="325703" y="178206"/>
                      <a:pt x="283276" y="171090"/>
                    </a:cubicBezTo>
                    <a:cubicBezTo>
                      <a:pt x="277940" y="169947"/>
                      <a:pt x="275019" y="168676"/>
                      <a:pt x="273876" y="165754"/>
                    </a:cubicBezTo>
                    <a:cubicBezTo>
                      <a:pt x="272732" y="163975"/>
                      <a:pt x="272732" y="161688"/>
                      <a:pt x="272732" y="158130"/>
                    </a:cubicBezTo>
                    <a:cubicBezTo>
                      <a:pt x="271589" y="129288"/>
                      <a:pt x="270319" y="100954"/>
                      <a:pt x="269175" y="72112"/>
                    </a:cubicBezTo>
                    <a:cubicBezTo>
                      <a:pt x="269175" y="69697"/>
                      <a:pt x="268540" y="67410"/>
                      <a:pt x="269810" y="64996"/>
                    </a:cubicBezTo>
                    <a:cubicBezTo>
                      <a:pt x="270954" y="62582"/>
                      <a:pt x="272732" y="59660"/>
                      <a:pt x="276289" y="60930"/>
                    </a:cubicBezTo>
                    <a:cubicBezTo>
                      <a:pt x="290389" y="63345"/>
                      <a:pt x="407129" y="83928"/>
                      <a:pt x="450700" y="91552"/>
                    </a:cubicBezTo>
                    <a:cubicBezTo>
                      <a:pt x="454765" y="92187"/>
                      <a:pt x="457179" y="93330"/>
                      <a:pt x="458322" y="95109"/>
                    </a:cubicBezTo>
                    <a:cubicBezTo>
                      <a:pt x="458957" y="96888"/>
                      <a:pt x="458322" y="99175"/>
                      <a:pt x="456544" y="103368"/>
                    </a:cubicBezTo>
                    <a:close/>
                  </a:path>
                </a:pathLst>
              </a:custGeom>
              <a:solidFill>
                <a:srgbClr val="6B7628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1" name="Freeform 20">
                <a:extLst>
                  <a:ext uri="{FF2B5EF4-FFF2-40B4-BE49-F238E27FC236}">
                    <a16:creationId xmlns:a16="http://schemas.microsoft.com/office/drawing/2014/main" id="{20CE30FC-89DE-D830-0C6B-E0852CF5D778}"/>
                  </a:ext>
                </a:extLst>
              </p:cNvPr>
              <p:cNvSpPr/>
              <p:nvPr/>
            </p:nvSpPr>
            <p:spPr>
              <a:xfrm>
                <a:off x="2773726" y="752736"/>
                <a:ext cx="115593" cy="44430"/>
              </a:xfrm>
              <a:custGeom>
                <a:avLst/>
                <a:gdLst>
                  <a:gd name="connsiteX0" fmla="*/ 60680 w 115593"/>
                  <a:gd name="connsiteY0" fmla="*/ 44431 h 44430"/>
                  <a:gd name="connsiteX1" fmla="*/ 48613 w 115593"/>
                  <a:gd name="connsiteY1" fmla="*/ 43541 h 44430"/>
                  <a:gd name="connsiteX2" fmla="*/ 468 w 115593"/>
                  <a:gd name="connsiteY2" fmla="*/ 8219 h 44430"/>
                  <a:gd name="connsiteX3" fmla="*/ 3644 w 115593"/>
                  <a:gd name="connsiteY3" fmla="*/ 469 h 44430"/>
                  <a:gd name="connsiteX4" fmla="*/ 11393 w 115593"/>
                  <a:gd name="connsiteY4" fmla="*/ 3645 h 44430"/>
                  <a:gd name="connsiteX5" fmla="*/ 50518 w 115593"/>
                  <a:gd name="connsiteY5" fmla="*/ 31979 h 44430"/>
                  <a:gd name="connsiteX6" fmla="*/ 106538 w 115593"/>
                  <a:gd name="connsiteY6" fmla="*/ 19909 h 44430"/>
                  <a:gd name="connsiteX7" fmla="*/ 114668 w 115593"/>
                  <a:gd name="connsiteY7" fmla="*/ 21687 h 44430"/>
                  <a:gd name="connsiteX8" fmla="*/ 112890 w 115593"/>
                  <a:gd name="connsiteY8" fmla="*/ 29819 h 44430"/>
                  <a:gd name="connsiteX9" fmla="*/ 60680 w 115593"/>
                  <a:gd name="connsiteY9" fmla="*/ 44431 h 444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15593" h="44430">
                    <a:moveTo>
                      <a:pt x="60680" y="44431"/>
                    </a:moveTo>
                    <a:cubicBezTo>
                      <a:pt x="56743" y="44431"/>
                      <a:pt x="52678" y="44177"/>
                      <a:pt x="48613" y="43541"/>
                    </a:cubicBezTo>
                    <a:cubicBezTo>
                      <a:pt x="13298" y="37824"/>
                      <a:pt x="976" y="9363"/>
                      <a:pt x="468" y="8219"/>
                    </a:cubicBezTo>
                    <a:cubicBezTo>
                      <a:pt x="-802" y="5170"/>
                      <a:pt x="595" y="1739"/>
                      <a:pt x="3644" y="469"/>
                    </a:cubicBezTo>
                    <a:cubicBezTo>
                      <a:pt x="6693" y="-802"/>
                      <a:pt x="10123" y="596"/>
                      <a:pt x="11393" y="3645"/>
                    </a:cubicBezTo>
                    <a:cubicBezTo>
                      <a:pt x="11774" y="4661"/>
                      <a:pt x="21936" y="27278"/>
                      <a:pt x="50518" y="31979"/>
                    </a:cubicBezTo>
                    <a:cubicBezTo>
                      <a:pt x="80116" y="36299"/>
                      <a:pt x="106284" y="20036"/>
                      <a:pt x="106538" y="19909"/>
                    </a:cubicBezTo>
                    <a:cubicBezTo>
                      <a:pt x="109333" y="18130"/>
                      <a:pt x="112890" y="19019"/>
                      <a:pt x="114668" y="21687"/>
                    </a:cubicBezTo>
                    <a:cubicBezTo>
                      <a:pt x="116446" y="24483"/>
                      <a:pt x="115557" y="28040"/>
                      <a:pt x="112890" y="29819"/>
                    </a:cubicBezTo>
                    <a:cubicBezTo>
                      <a:pt x="111619" y="30454"/>
                      <a:pt x="89262" y="44431"/>
                      <a:pt x="60680" y="44431"/>
                    </a:cubicBezTo>
                    <a:close/>
                  </a:path>
                </a:pathLst>
              </a:custGeom>
              <a:solidFill>
                <a:srgbClr val="6B7621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2" name="Freeform 21">
                <a:extLst>
                  <a:ext uri="{FF2B5EF4-FFF2-40B4-BE49-F238E27FC236}">
                    <a16:creationId xmlns:a16="http://schemas.microsoft.com/office/drawing/2014/main" id="{784B86C5-8CBD-CD23-B199-5DA1CFA402F7}"/>
                  </a:ext>
                </a:extLst>
              </p:cNvPr>
              <p:cNvSpPr/>
              <p:nvPr/>
            </p:nvSpPr>
            <p:spPr>
              <a:xfrm>
                <a:off x="2885382" y="377364"/>
                <a:ext cx="110496" cy="124390"/>
              </a:xfrm>
              <a:custGeom>
                <a:avLst/>
                <a:gdLst>
                  <a:gd name="connsiteX0" fmla="*/ 217 w 110496"/>
                  <a:gd name="connsiteY0" fmla="*/ 124391 h 124390"/>
                  <a:gd name="connsiteX1" fmla="*/ 23209 w 110496"/>
                  <a:gd name="connsiteY1" fmla="*/ 43073 h 124390"/>
                  <a:gd name="connsiteX2" fmla="*/ 110478 w 110496"/>
                  <a:gd name="connsiteY2" fmla="*/ 0 h 124390"/>
                  <a:gd name="connsiteX3" fmla="*/ 80373 w 110496"/>
                  <a:gd name="connsiteY3" fmla="*/ 88941 h 124390"/>
                  <a:gd name="connsiteX4" fmla="*/ 217 w 110496"/>
                  <a:gd name="connsiteY4" fmla="*/ 124391 h 12439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0496" h="124390">
                    <a:moveTo>
                      <a:pt x="217" y="124391"/>
                    </a:moveTo>
                    <a:cubicBezTo>
                      <a:pt x="217" y="124391"/>
                      <a:pt x="-3848" y="79539"/>
                      <a:pt x="23209" y="43073"/>
                    </a:cubicBezTo>
                    <a:cubicBezTo>
                      <a:pt x="50267" y="6607"/>
                      <a:pt x="110478" y="0"/>
                      <a:pt x="110478" y="0"/>
                    </a:cubicBezTo>
                    <a:cubicBezTo>
                      <a:pt x="110478" y="0"/>
                      <a:pt x="112257" y="57176"/>
                      <a:pt x="80373" y="88941"/>
                    </a:cubicBezTo>
                    <a:cubicBezTo>
                      <a:pt x="48488" y="120833"/>
                      <a:pt x="217" y="124391"/>
                      <a:pt x="217" y="124391"/>
                    </a:cubicBezTo>
                    <a:close/>
                  </a:path>
                </a:pathLst>
              </a:custGeom>
              <a:solidFill>
                <a:srgbClr val="C9CC00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3" name="Freeform 22">
                <a:extLst>
                  <a:ext uri="{FF2B5EF4-FFF2-40B4-BE49-F238E27FC236}">
                    <a16:creationId xmlns:a16="http://schemas.microsoft.com/office/drawing/2014/main" id="{C4A076BF-B082-72AB-FD0D-5DCC9C7DA4A1}"/>
                  </a:ext>
                </a:extLst>
              </p:cNvPr>
              <p:cNvSpPr/>
              <p:nvPr/>
            </p:nvSpPr>
            <p:spPr>
              <a:xfrm rot="-4728146">
                <a:off x="2716532" y="636002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4" name="Freeform 23">
                <a:extLst>
                  <a:ext uri="{FF2B5EF4-FFF2-40B4-BE49-F238E27FC236}">
                    <a16:creationId xmlns:a16="http://schemas.microsoft.com/office/drawing/2014/main" id="{9F2E69FE-B622-7736-5FD4-785F87057577}"/>
                  </a:ext>
                </a:extLst>
              </p:cNvPr>
              <p:cNvSpPr/>
              <p:nvPr/>
            </p:nvSpPr>
            <p:spPr>
              <a:xfrm rot="-4728146">
                <a:off x="2922266" y="672264"/>
                <a:ext cx="56657" cy="41168"/>
              </a:xfrm>
              <a:custGeom>
                <a:avLst/>
                <a:gdLst>
                  <a:gd name="connsiteX0" fmla="*/ 56657 w 56657"/>
                  <a:gd name="connsiteY0" fmla="*/ 20584 h 41168"/>
                  <a:gd name="connsiteX1" fmla="*/ 28329 w 56657"/>
                  <a:gd name="connsiteY1" fmla="*/ 41169 h 41168"/>
                  <a:gd name="connsiteX2" fmla="*/ 0 w 56657"/>
                  <a:gd name="connsiteY2" fmla="*/ 20584 h 41168"/>
                  <a:gd name="connsiteX3" fmla="*/ 28329 w 56657"/>
                  <a:gd name="connsiteY3" fmla="*/ 0 h 41168"/>
                  <a:gd name="connsiteX4" fmla="*/ 56657 w 56657"/>
                  <a:gd name="connsiteY4" fmla="*/ 20584 h 411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6657" h="41168">
                    <a:moveTo>
                      <a:pt x="56657" y="20584"/>
                    </a:moveTo>
                    <a:cubicBezTo>
                      <a:pt x="56657" y="31953"/>
                      <a:pt x="43974" y="41169"/>
                      <a:pt x="28329" y="41169"/>
                    </a:cubicBezTo>
                    <a:cubicBezTo>
                      <a:pt x="12683" y="41169"/>
                      <a:pt x="0" y="31953"/>
                      <a:pt x="0" y="20584"/>
                    </a:cubicBezTo>
                    <a:cubicBezTo>
                      <a:pt x="0" y="9216"/>
                      <a:pt x="12683" y="0"/>
                      <a:pt x="28329" y="0"/>
                    </a:cubicBezTo>
                    <a:cubicBezTo>
                      <a:pt x="43974" y="0"/>
                      <a:pt x="56657" y="9216"/>
                      <a:pt x="56657" y="20584"/>
                    </a:cubicBezTo>
                    <a:close/>
                  </a:path>
                </a:pathLst>
              </a:custGeom>
              <a:solidFill>
                <a:srgbClr val="6B7629"/>
              </a:solidFill>
              <a:ln w="12692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srgbClr val="323232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C97D5ADF-A8FE-B41B-9DA3-DBC2DEBD42F2}"/>
                </a:ext>
              </a:extLst>
            </p:cNvPr>
            <p:cNvGrpSpPr/>
            <p:nvPr/>
          </p:nvGrpSpPr>
          <p:grpSpPr>
            <a:xfrm>
              <a:off x="9476604" y="508200"/>
              <a:ext cx="820768" cy="439240"/>
              <a:chOff x="1183950" y="520131"/>
              <a:chExt cx="992594" cy="531194"/>
            </a:xfrm>
            <a:solidFill>
              <a:srgbClr val="6B7627"/>
            </a:solidFill>
          </p:grpSpPr>
          <p:grpSp>
            <p:nvGrpSpPr>
              <p:cNvPr id="5" name="Group 4">
                <a:extLst>
                  <a:ext uri="{FF2B5EF4-FFF2-40B4-BE49-F238E27FC236}">
                    <a16:creationId xmlns:a16="http://schemas.microsoft.com/office/drawing/2014/main" id="{D931F4DA-332E-9E5E-7A25-4E524FEF7B77}"/>
                  </a:ext>
                </a:extLst>
              </p:cNvPr>
              <p:cNvGrpSpPr/>
              <p:nvPr/>
            </p:nvGrpSpPr>
            <p:grpSpPr>
              <a:xfrm>
                <a:off x="1183950" y="520131"/>
                <a:ext cx="992594" cy="239052"/>
                <a:chOff x="1183950" y="520131"/>
                <a:chExt cx="992594" cy="239052"/>
              </a:xfrm>
              <a:grpFill/>
            </p:grpSpPr>
            <p:sp>
              <p:nvSpPr>
                <p:cNvPr id="11" name="Freeform 10">
                  <a:extLst>
                    <a:ext uri="{FF2B5EF4-FFF2-40B4-BE49-F238E27FC236}">
                      <a16:creationId xmlns:a16="http://schemas.microsoft.com/office/drawing/2014/main" id="{1892D749-EEF9-2F5D-CFF6-F9E221F25D1F}"/>
                    </a:ext>
                  </a:extLst>
                </p:cNvPr>
                <p:cNvSpPr/>
                <p:nvPr/>
              </p:nvSpPr>
              <p:spPr>
                <a:xfrm>
                  <a:off x="1183950" y="520131"/>
                  <a:ext cx="176904" cy="236692"/>
                </a:xfrm>
                <a:custGeom>
                  <a:avLst/>
                  <a:gdLst>
                    <a:gd name="connsiteX0" fmla="*/ 234750 w 234750"/>
                    <a:gd name="connsiteY0" fmla="*/ 106221 h 314089"/>
                    <a:gd name="connsiteX1" fmla="*/ 234750 w 234750"/>
                    <a:gd name="connsiteY1" fmla="*/ 120833 h 314089"/>
                    <a:gd name="connsiteX2" fmla="*/ 227637 w 234750"/>
                    <a:gd name="connsiteY2" fmla="*/ 176231 h 314089"/>
                    <a:gd name="connsiteX3" fmla="*/ 134016 w 234750"/>
                    <a:gd name="connsiteY3" fmla="*/ 226673 h 314089"/>
                    <a:gd name="connsiteX4" fmla="*/ 101115 w 234750"/>
                    <a:gd name="connsiteY4" fmla="*/ 225021 h 314089"/>
                    <a:gd name="connsiteX5" fmla="*/ 77869 w 234750"/>
                    <a:gd name="connsiteY5" fmla="*/ 222480 h 314089"/>
                    <a:gd name="connsiteX6" fmla="*/ 77869 w 234750"/>
                    <a:gd name="connsiteY6" fmla="*/ 314089 h 314089"/>
                    <a:gd name="connsiteX7" fmla="*/ 0 w 234750"/>
                    <a:gd name="connsiteY7" fmla="*/ 314089 h 314089"/>
                    <a:gd name="connsiteX8" fmla="*/ 0 w 234750"/>
                    <a:gd name="connsiteY8" fmla="*/ 2160 h 314089"/>
                    <a:gd name="connsiteX9" fmla="*/ 37474 w 234750"/>
                    <a:gd name="connsiteY9" fmla="*/ 1271 h 314089"/>
                    <a:gd name="connsiteX10" fmla="*/ 134016 w 234750"/>
                    <a:gd name="connsiteY10" fmla="*/ 0 h 314089"/>
                    <a:gd name="connsiteX11" fmla="*/ 222301 w 234750"/>
                    <a:gd name="connsiteY11" fmla="*/ 41167 h 314089"/>
                    <a:gd name="connsiteX12" fmla="*/ 234750 w 234750"/>
                    <a:gd name="connsiteY12" fmla="*/ 106221 h 314089"/>
                    <a:gd name="connsiteX13" fmla="*/ 156500 w 234750"/>
                    <a:gd name="connsiteY13" fmla="*/ 67087 h 314089"/>
                    <a:gd name="connsiteX14" fmla="*/ 77869 w 234750"/>
                    <a:gd name="connsiteY14" fmla="*/ 58701 h 314089"/>
                    <a:gd name="connsiteX15" fmla="*/ 77869 w 234750"/>
                    <a:gd name="connsiteY15" fmla="*/ 165304 h 314089"/>
                    <a:gd name="connsiteX16" fmla="*/ 154468 w 234750"/>
                    <a:gd name="connsiteY16" fmla="*/ 160348 h 314089"/>
                    <a:gd name="connsiteX17" fmla="*/ 163995 w 234750"/>
                    <a:gd name="connsiteY17" fmla="*/ 128329 h 314089"/>
                    <a:gd name="connsiteX18" fmla="*/ 163995 w 234750"/>
                    <a:gd name="connsiteY18" fmla="*/ 100376 h 314089"/>
                    <a:gd name="connsiteX19" fmla="*/ 156500 w 234750"/>
                    <a:gd name="connsiteY19" fmla="*/ 67087 h 3140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234750" h="314089">
                      <a:moveTo>
                        <a:pt x="234750" y="106221"/>
                      </a:moveTo>
                      <a:lnTo>
                        <a:pt x="234750" y="120833"/>
                      </a:lnTo>
                      <a:cubicBezTo>
                        <a:pt x="234750" y="147515"/>
                        <a:pt x="232718" y="166193"/>
                        <a:pt x="227637" y="176231"/>
                      </a:cubicBezTo>
                      <a:cubicBezTo>
                        <a:pt x="212647" y="210791"/>
                        <a:pt x="185590" y="226673"/>
                        <a:pt x="134016" y="226673"/>
                      </a:cubicBezTo>
                      <a:cubicBezTo>
                        <a:pt x="127792" y="227054"/>
                        <a:pt x="114072" y="226292"/>
                        <a:pt x="101115" y="225021"/>
                      </a:cubicBezTo>
                      <a:cubicBezTo>
                        <a:pt x="94002" y="224259"/>
                        <a:pt x="86126" y="223369"/>
                        <a:pt x="77869" y="222480"/>
                      </a:cubicBezTo>
                      <a:lnTo>
                        <a:pt x="77869" y="314089"/>
                      </a:lnTo>
                      <a:lnTo>
                        <a:pt x="0" y="314089"/>
                      </a:lnTo>
                      <a:lnTo>
                        <a:pt x="0" y="2160"/>
                      </a:lnTo>
                      <a:cubicBezTo>
                        <a:pt x="11179" y="1779"/>
                        <a:pt x="23754" y="1779"/>
                        <a:pt x="37474" y="1271"/>
                      </a:cubicBezTo>
                      <a:cubicBezTo>
                        <a:pt x="61228" y="889"/>
                        <a:pt x="94129" y="0"/>
                        <a:pt x="134016" y="0"/>
                      </a:cubicBezTo>
                      <a:cubicBezTo>
                        <a:pt x="181525" y="0"/>
                        <a:pt x="206804" y="13341"/>
                        <a:pt x="222301" y="41167"/>
                      </a:cubicBezTo>
                      <a:cubicBezTo>
                        <a:pt x="229288" y="55779"/>
                        <a:pt x="234750" y="74584"/>
                        <a:pt x="234750" y="106221"/>
                      </a:cubicBezTo>
                      <a:close/>
                      <a:moveTo>
                        <a:pt x="156500" y="67087"/>
                      </a:moveTo>
                      <a:cubicBezTo>
                        <a:pt x="146973" y="57558"/>
                        <a:pt x="129824" y="54127"/>
                        <a:pt x="77869" y="58701"/>
                      </a:cubicBezTo>
                      <a:lnTo>
                        <a:pt x="77869" y="165304"/>
                      </a:lnTo>
                      <a:cubicBezTo>
                        <a:pt x="136557" y="171911"/>
                        <a:pt x="147862" y="168226"/>
                        <a:pt x="154468" y="160348"/>
                      </a:cubicBezTo>
                      <a:cubicBezTo>
                        <a:pt x="160692" y="153741"/>
                        <a:pt x="163995" y="147896"/>
                        <a:pt x="163995" y="128329"/>
                      </a:cubicBezTo>
                      <a:lnTo>
                        <a:pt x="163995" y="100376"/>
                      </a:lnTo>
                      <a:cubicBezTo>
                        <a:pt x="163995" y="79920"/>
                        <a:pt x="161073" y="72424"/>
                        <a:pt x="156500" y="67087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2" name="Freeform 11">
                  <a:extLst>
                    <a:ext uri="{FF2B5EF4-FFF2-40B4-BE49-F238E27FC236}">
                      <a16:creationId xmlns:a16="http://schemas.microsoft.com/office/drawing/2014/main" id="{112F3037-3B32-96AE-154A-3F9D269EA82A}"/>
                    </a:ext>
                  </a:extLst>
                </p:cNvPr>
                <p:cNvSpPr/>
                <p:nvPr/>
              </p:nvSpPr>
              <p:spPr>
                <a:xfrm>
                  <a:off x="1379329" y="523195"/>
                  <a:ext cx="53990" cy="233532"/>
                </a:xfrm>
                <a:custGeom>
                  <a:avLst/>
                  <a:gdLst>
                    <a:gd name="connsiteX0" fmla="*/ 71645 w 71644"/>
                    <a:gd name="connsiteY0" fmla="*/ 32146 h 309896"/>
                    <a:gd name="connsiteX1" fmla="*/ 62880 w 71644"/>
                    <a:gd name="connsiteY1" fmla="*/ 56668 h 309896"/>
                    <a:gd name="connsiteX2" fmla="*/ 35822 w 71644"/>
                    <a:gd name="connsiteY2" fmla="*/ 63784 h 309896"/>
                    <a:gd name="connsiteX3" fmla="*/ 7495 w 71644"/>
                    <a:gd name="connsiteY3" fmla="*/ 56668 h 309896"/>
                    <a:gd name="connsiteX4" fmla="*/ 0 w 71644"/>
                    <a:gd name="connsiteY4" fmla="*/ 32146 h 309896"/>
                    <a:gd name="connsiteX5" fmla="*/ 7495 w 71644"/>
                    <a:gd name="connsiteY5" fmla="*/ 7115 h 309896"/>
                    <a:gd name="connsiteX6" fmla="*/ 35822 w 71644"/>
                    <a:gd name="connsiteY6" fmla="*/ 0 h 309896"/>
                    <a:gd name="connsiteX7" fmla="*/ 62880 w 71644"/>
                    <a:gd name="connsiteY7" fmla="*/ 7115 h 309896"/>
                    <a:gd name="connsiteX8" fmla="*/ 71645 w 71644"/>
                    <a:gd name="connsiteY8" fmla="*/ 32146 h 309896"/>
                    <a:gd name="connsiteX9" fmla="*/ 1270 w 71644"/>
                    <a:gd name="connsiteY9" fmla="*/ 309896 h 309896"/>
                    <a:gd name="connsiteX10" fmla="*/ 69993 w 71644"/>
                    <a:gd name="connsiteY10" fmla="*/ 309896 h 309896"/>
                    <a:gd name="connsiteX11" fmla="*/ 69993 w 71644"/>
                    <a:gd name="connsiteY11" fmla="*/ 88433 h 309896"/>
                    <a:gd name="connsiteX12" fmla="*/ 1270 w 71644"/>
                    <a:gd name="connsiteY12" fmla="*/ 88433 h 309896"/>
                    <a:gd name="connsiteX13" fmla="*/ 1270 w 71644"/>
                    <a:gd name="connsiteY13" fmla="*/ 309896 h 30989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71644" h="309896">
                      <a:moveTo>
                        <a:pt x="71645" y="32146"/>
                      </a:moveTo>
                      <a:cubicBezTo>
                        <a:pt x="71645" y="40532"/>
                        <a:pt x="70755" y="50442"/>
                        <a:pt x="62880" y="56668"/>
                      </a:cubicBezTo>
                      <a:cubicBezTo>
                        <a:pt x="56655" y="62894"/>
                        <a:pt x="43698" y="63784"/>
                        <a:pt x="35822" y="63784"/>
                      </a:cubicBezTo>
                      <a:cubicBezTo>
                        <a:pt x="27565" y="63784"/>
                        <a:pt x="15371" y="63021"/>
                        <a:pt x="7495" y="56668"/>
                      </a:cubicBezTo>
                      <a:cubicBezTo>
                        <a:pt x="889" y="50442"/>
                        <a:pt x="0" y="40024"/>
                        <a:pt x="0" y="32146"/>
                      </a:cubicBezTo>
                      <a:cubicBezTo>
                        <a:pt x="0" y="25031"/>
                        <a:pt x="889" y="13468"/>
                        <a:pt x="7495" y="7115"/>
                      </a:cubicBezTo>
                      <a:cubicBezTo>
                        <a:pt x="15371" y="889"/>
                        <a:pt x="26168" y="0"/>
                        <a:pt x="35822" y="0"/>
                      </a:cubicBezTo>
                      <a:cubicBezTo>
                        <a:pt x="45477" y="0"/>
                        <a:pt x="56655" y="889"/>
                        <a:pt x="62880" y="7115"/>
                      </a:cubicBezTo>
                      <a:cubicBezTo>
                        <a:pt x="70882" y="13468"/>
                        <a:pt x="71645" y="24268"/>
                        <a:pt x="71645" y="32146"/>
                      </a:cubicBezTo>
                      <a:close/>
                      <a:moveTo>
                        <a:pt x="1270" y="309896"/>
                      </a:moveTo>
                      <a:lnTo>
                        <a:pt x="69993" y="309896"/>
                      </a:lnTo>
                      <a:lnTo>
                        <a:pt x="69993" y="88433"/>
                      </a:lnTo>
                      <a:lnTo>
                        <a:pt x="1270" y="88433"/>
                      </a:lnTo>
                      <a:lnTo>
                        <a:pt x="1270" y="309896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3" name="Freeform 12">
                  <a:extLst>
                    <a:ext uri="{FF2B5EF4-FFF2-40B4-BE49-F238E27FC236}">
                      <a16:creationId xmlns:a16="http://schemas.microsoft.com/office/drawing/2014/main" id="{9F73A307-214A-A8FA-2869-5DF7B27CF45F}"/>
                    </a:ext>
                  </a:extLst>
                </p:cNvPr>
                <p:cNvSpPr/>
                <p:nvPr/>
              </p:nvSpPr>
              <p:spPr>
                <a:xfrm>
                  <a:off x="1452847" y="587251"/>
                  <a:ext cx="128274" cy="171582"/>
                </a:xfrm>
                <a:custGeom>
                  <a:avLst/>
                  <a:gdLst>
                    <a:gd name="connsiteX0" fmla="*/ 170219 w 170219"/>
                    <a:gd name="connsiteY0" fmla="*/ 9148 h 227689"/>
                    <a:gd name="connsiteX1" fmla="*/ 170219 w 170219"/>
                    <a:gd name="connsiteY1" fmla="*/ 64546 h 227689"/>
                    <a:gd name="connsiteX2" fmla="*/ 107848 w 170219"/>
                    <a:gd name="connsiteY2" fmla="*/ 57049 h 227689"/>
                    <a:gd name="connsiteX3" fmla="*/ 75328 w 170219"/>
                    <a:gd name="connsiteY3" fmla="*/ 65308 h 227689"/>
                    <a:gd name="connsiteX4" fmla="*/ 68215 w 170219"/>
                    <a:gd name="connsiteY4" fmla="*/ 100249 h 227689"/>
                    <a:gd name="connsiteX5" fmla="*/ 68215 w 170219"/>
                    <a:gd name="connsiteY5" fmla="*/ 128584 h 227689"/>
                    <a:gd name="connsiteX6" fmla="*/ 74439 w 170219"/>
                    <a:gd name="connsiteY6" fmla="*/ 161492 h 227689"/>
                    <a:gd name="connsiteX7" fmla="*/ 106451 w 170219"/>
                    <a:gd name="connsiteY7" fmla="*/ 171021 h 227689"/>
                    <a:gd name="connsiteX8" fmla="*/ 111405 w 170219"/>
                    <a:gd name="connsiteY8" fmla="*/ 171021 h 227689"/>
                    <a:gd name="connsiteX9" fmla="*/ 169711 w 170219"/>
                    <a:gd name="connsiteY9" fmla="*/ 163144 h 227689"/>
                    <a:gd name="connsiteX10" fmla="*/ 170092 w 170219"/>
                    <a:gd name="connsiteY10" fmla="*/ 163144 h 227689"/>
                    <a:gd name="connsiteX11" fmla="*/ 170092 w 170219"/>
                    <a:gd name="connsiteY11" fmla="*/ 218160 h 227689"/>
                    <a:gd name="connsiteX12" fmla="*/ 133508 w 170219"/>
                    <a:gd name="connsiteY12" fmla="*/ 225656 h 227689"/>
                    <a:gd name="connsiteX13" fmla="*/ 99845 w 170219"/>
                    <a:gd name="connsiteY13" fmla="*/ 227689 h 227689"/>
                    <a:gd name="connsiteX14" fmla="*/ 7495 w 170219"/>
                    <a:gd name="connsiteY14" fmla="*/ 176485 h 227689"/>
                    <a:gd name="connsiteX15" fmla="*/ 0 w 170219"/>
                    <a:gd name="connsiteY15" fmla="*/ 121087 h 227689"/>
                    <a:gd name="connsiteX16" fmla="*/ 0 w 170219"/>
                    <a:gd name="connsiteY16" fmla="*/ 106094 h 227689"/>
                    <a:gd name="connsiteX17" fmla="*/ 12449 w 170219"/>
                    <a:gd name="connsiteY17" fmla="*/ 41167 h 227689"/>
                    <a:gd name="connsiteX18" fmla="*/ 99845 w 170219"/>
                    <a:gd name="connsiteY18" fmla="*/ 0 h 227689"/>
                    <a:gd name="connsiteX19" fmla="*/ 170219 w 170219"/>
                    <a:gd name="connsiteY19" fmla="*/ 9148 h 22768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70219" h="227689">
                      <a:moveTo>
                        <a:pt x="170219" y="9148"/>
                      </a:moveTo>
                      <a:lnTo>
                        <a:pt x="170219" y="64546"/>
                      </a:lnTo>
                      <a:cubicBezTo>
                        <a:pt x="145703" y="59972"/>
                        <a:pt x="121567" y="57049"/>
                        <a:pt x="107848" y="57049"/>
                      </a:cubicBezTo>
                      <a:cubicBezTo>
                        <a:pt x="91588" y="57049"/>
                        <a:pt x="80791" y="59972"/>
                        <a:pt x="75328" y="65308"/>
                      </a:cubicBezTo>
                      <a:cubicBezTo>
                        <a:pt x="70755" y="68231"/>
                        <a:pt x="68215" y="79920"/>
                        <a:pt x="68215" y="100249"/>
                      </a:cubicBezTo>
                      <a:lnTo>
                        <a:pt x="68215" y="128584"/>
                      </a:lnTo>
                      <a:cubicBezTo>
                        <a:pt x="68215" y="147261"/>
                        <a:pt x="70247" y="158188"/>
                        <a:pt x="74439" y="161492"/>
                      </a:cubicBezTo>
                      <a:cubicBezTo>
                        <a:pt x="79393" y="167718"/>
                        <a:pt x="90191" y="171021"/>
                        <a:pt x="106451" y="171021"/>
                      </a:cubicBezTo>
                      <a:lnTo>
                        <a:pt x="111405" y="171021"/>
                      </a:lnTo>
                      <a:cubicBezTo>
                        <a:pt x="123473" y="171021"/>
                        <a:pt x="142654" y="168099"/>
                        <a:pt x="169711" y="163144"/>
                      </a:cubicBezTo>
                      <a:lnTo>
                        <a:pt x="170092" y="163144"/>
                      </a:lnTo>
                      <a:lnTo>
                        <a:pt x="170092" y="218160"/>
                      </a:lnTo>
                      <a:cubicBezTo>
                        <a:pt x="170092" y="219431"/>
                        <a:pt x="158025" y="221845"/>
                        <a:pt x="133508" y="225656"/>
                      </a:cubicBezTo>
                      <a:cubicBezTo>
                        <a:pt x="123981" y="226927"/>
                        <a:pt x="112675" y="227689"/>
                        <a:pt x="99845" y="227689"/>
                      </a:cubicBezTo>
                      <a:cubicBezTo>
                        <a:pt x="52844" y="227689"/>
                        <a:pt x="21976" y="210664"/>
                        <a:pt x="7495" y="176485"/>
                      </a:cubicBezTo>
                      <a:cubicBezTo>
                        <a:pt x="2541" y="165685"/>
                        <a:pt x="0" y="147388"/>
                        <a:pt x="0" y="121087"/>
                      </a:cubicBezTo>
                      <a:lnTo>
                        <a:pt x="0" y="106094"/>
                      </a:lnTo>
                      <a:cubicBezTo>
                        <a:pt x="0" y="74456"/>
                        <a:pt x="4192" y="52856"/>
                        <a:pt x="12449" y="41167"/>
                      </a:cubicBezTo>
                      <a:cubicBezTo>
                        <a:pt x="28709" y="13722"/>
                        <a:pt x="57798" y="0"/>
                        <a:pt x="99845" y="0"/>
                      </a:cubicBezTo>
                      <a:cubicBezTo>
                        <a:pt x="122329" y="0"/>
                        <a:pt x="145576" y="2922"/>
                        <a:pt x="170219" y="9148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4" name="Freeform 13">
                  <a:extLst>
                    <a:ext uri="{FF2B5EF4-FFF2-40B4-BE49-F238E27FC236}">
                      <a16:creationId xmlns:a16="http://schemas.microsoft.com/office/drawing/2014/main" id="{48B1D94A-79B6-4BCD-753D-99D84F8D7081}"/>
                    </a:ext>
                  </a:extLst>
                </p:cNvPr>
                <p:cNvSpPr/>
                <p:nvPr/>
              </p:nvSpPr>
              <p:spPr>
                <a:xfrm>
                  <a:off x="1599119" y="538898"/>
                  <a:ext cx="115733" cy="218431"/>
                </a:xfrm>
                <a:custGeom>
                  <a:avLst/>
                  <a:gdLst>
                    <a:gd name="connsiteX0" fmla="*/ 152308 w 153578"/>
                    <a:gd name="connsiteY0" fmla="*/ 289821 h 289857"/>
                    <a:gd name="connsiteX1" fmla="*/ 136048 w 153578"/>
                    <a:gd name="connsiteY1" fmla="*/ 289821 h 289857"/>
                    <a:gd name="connsiteX2" fmla="*/ 33663 w 153578"/>
                    <a:gd name="connsiteY2" fmla="*/ 211934 h 289857"/>
                    <a:gd name="connsiteX3" fmla="*/ 33282 w 153578"/>
                    <a:gd name="connsiteY3" fmla="*/ 166574 h 289857"/>
                    <a:gd name="connsiteX4" fmla="*/ 33282 w 153578"/>
                    <a:gd name="connsiteY4" fmla="*/ 124136 h 289857"/>
                    <a:gd name="connsiteX5" fmla="*/ 0 w 153578"/>
                    <a:gd name="connsiteY5" fmla="*/ 124136 h 289857"/>
                    <a:gd name="connsiteX6" fmla="*/ 0 w 153578"/>
                    <a:gd name="connsiteY6" fmla="*/ 67087 h 289857"/>
                    <a:gd name="connsiteX7" fmla="*/ 33282 w 153578"/>
                    <a:gd name="connsiteY7" fmla="*/ 67087 h 289857"/>
                    <a:gd name="connsiteX8" fmla="*/ 33282 w 153578"/>
                    <a:gd name="connsiteY8" fmla="*/ 11689 h 289857"/>
                    <a:gd name="connsiteX9" fmla="*/ 101496 w 153578"/>
                    <a:gd name="connsiteY9" fmla="*/ 0 h 289857"/>
                    <a:gd name="connsiteX10" fmla="*/ 101496 w 153578"/>
                    <a:gd name="connsiteY10" fmla="*/ 67087 h 289857"/>
                    <a:gd name="connsiteX11" fmla="*/ 153579 w 153578"/>
                    <a:gd name="connsiteY11" fmla="*/ 67087 h 289857"/>
                    <a:gd name="connsiteX12" fmla="*/ 146465 w 153578"/>
                    <a:gd name="connsiteY12" fmla="*/ 124136 h 289857"/>
                    <a:gd name="connsiteX13" fmla="*/ 101496 w 153578"/>
                    <a:gd name="connsiteY13" fmla="*/ 124136 h 289857"/>
                    <a:gd name="connsiteX14" fmla="*/ 101496 w 153578"/>
                    <a:gd name="connsiteY14" fmla="*/ 187412 h 289857"/>
                    <a:gd name="connsiteX15" fmla="*/ 101496 w 153578"/>
                    <a:gd name="connsiteY15" fmla="*/ 124136 h 289857"/>
                    <a:gd name="connsiteX16" fmla="*/ 101496 w 153578"/>
                    <a:gd name="connsiteY16" fmla="*/ 202786 h 289857"/>
                    <a:gd name="connsiteX17" fmla="*/ 116486 w 153578"/>
                    <a:gd name="connsiteY17" fmla="*/ 233153 h 289857"/>
                    <a:gd name="connsiteX18" fmla="*/ 152308 w 153578"/>
                    <a:gd name="connsiteY18" fmla="*/ 239760 h 289857"/>
                    <a:gd name="connsiteX19" fmla="*/ 152308 w 153578"/>
                    <a:gd name="connsiteY19" fmla="*/ 289821 h 28985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</a:cxnLst>
                  <a:rect l="l" t="t" r="r" b="b"/>
                  <a:pathLst>
                    <a:path w="153578" h="289857">
                      <a:moveTo>
                        <a:pt x="152308" y="289821"/>
                      </a:moveTo>
                      <a:lnTo>
                        <a:pt x="136048" y="289821"/>
                      </a:lnTo>
                      <a:cubicBezTo>
                        <a:pt x="87396" y="289821"/>
                        <a:pt x="33663" y="294014"/>
                        <a:pt x="33663" y="211934"/>
                      </a:cubicBezTo>
                      <a:cubicBezTo>
                        <a:pt x="33663" y="210664"/>
                        <a:pt x="33282" y="188174"/>
                        <a:pt x="33282" y="166574"/>
                      </a:cubicBezTo>
                      <a:lnTo>
                        <a:pt x="33282" y="124136"/>
                      </a:lnTo>
                      <a:lnTo>
                        <a:pt x="0" y="124136"/>
                      </a:lnTo>
                      <a:lnTo>
                        <a:pt x="0" y="67087"/>
                      </a:lnTo>
                      <a:lnTo>
                        <a:pt x="33282" y="67087"/>
                      </a:lnTo>
                      <a:lnTo>
                        <a:pt x="33282" y="11689"/>
                      </a:lnTo>
                      <a:lnTo>
                        <a:pt x="101496" y="0"/>
                      </a:lnTo>
                      <a:lnTo>
                        <a:pt x="101496" y="67087"/>
                      </a:lnTo>
                      <a:lnTo>
                        <a:pt x="153579" y="67087"/>
                      </a:lnTo>
                      <a:lnTo>
                        <a:pt x="146465" y="124136"/>
                      </a:lnTo>
                      <a:lnTo>
                        <a:pt x="101496" y="124136"/>
                      </a:lnTo>
                      <a:lnTo>
                        <a:pt x="101496" y="187412"/>
                      </a:lnTo>
                      <a:lnTo>
                        <a:pt x="101496" y="124136"/>
                      </a:lnTo>
                      <a:lnTo>
                        <a:pt x="101496" y="202786"/>
                      </a:lnTo>
                      <a:cubicBezTo>
                        <a:pt x="101496" y="217398"/>
                        <a:pt x="101496" y="228579"/>
                        <a:pt x="116486" y="233153"/>
                      </a:cubicBezTo>
                      <a:cubicBezTo>
                        <a:pt x="128554" y="238617"/>
                        <a:pt x="150149" y="239760"/>
                        <a:pt x="152308" y="239760"/>
                      </a:cubicBezTo>
                      <a:lnTo>
                        <a:pt x="152308" y="289821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5" name="Freeform 14">
                  <a:extLst>
                    <a:ext uri="{FF2B5EF4-FFF2-40B4-BE49-F238E27FC236}">
                      <a16:creationId xmlns:a16="http://schemas.microsoft.com/office/drawing/2014/main" id="{ACB6FE17-43AF-DF99-A7E2-1EE61EBB32C9}"/>
                    </a:ext>
                  </a:extLst>
                </p:cNvPr>
                <p:cNvSpPr/>
                <p:nvPr/>
              </p:nvSpPr>
              <p:spPr>
                <a:xfrm>
                  <a:off x="1737348" y="589454"/>
                  <a:ext cx="152397" cy="169729"/>
                </a:xfrm>
                <a:custGeom>
                  <a:avLst/>
                  <a:gdLst>
                    <a:gd name="connsiteX0" fmla="*/ 0 w 202230"/>
                    <a:gd name="connsiteY0" fmla="*/ 128329 h 225230"/>
                    <a:gd name="connsiteX1" fmla="*/ 0 w 202230"/>
                    <a:gd name="connsiteY1" fmla="*/ 0 h 225230"/>
                    <a:gd name="connsiteX2" fmla="*/ 69485 w 202230"/>
                    <a:gd name="connsiteY2" fmla="*/ 0 h 225230"/>
                    <a:gd name="connsiteX3" fmla="*/ 69485 w 202230"/>
                    <a:gd name="connsiteY3" fmla="*/ 140781 h 225230"/>
                    <a:gd name="connsiteX4" fmla="*/ 89429 w 202230"/>
                    <a:gd name="connsiteY4" fmla="*/ 166193 h 225230"/>
                    <a:gd name="connsiteX5" fmla="*/ 102767 w 202230"/>
                    <a:gd name="connsiteY5" fmla="*/ 166574 h 225230"/>
                    <a:gd name="connsiteX6" fmla="*/ 132746 w 202230"/>
                    <a:gd name="connsiteY6" fmla="*/ 157045 h 225230"/>
                    <a:gd name="connsiteX7" fmla="*/ 133127 w 202230"/>
                    <a:gd name="connsiteY7" fmla="*/ 127 h 225230"/>
                    <a:gd name="connsiteX8" fmla="*/ 202231 w 202230"/>
                    <a:gd name="connsiteY8" fmla="*/ 127 h 225230"/>
                    <a:gd name="connsiteX9" fmla="*/ 202231 w 202230"/>
                    <a:gd name="connsiteY9" fmla="*/ 222099 h 225230"/>
                    <a:gd name="connsiteX10" fmla="*/ 145195 w 202230"/>
                    <a:gd name="connsiteY10" fmla="*/ 222099 h 225230"/>
                    <a:gd name="connsiteX11" fmla="*/ 142654 w 202230"/>
                    <a:gd name="connsiteY11" fmla="*/ 218414 h 225230"/>
                    <a:gd name="connsiteX12" fmla="*/ 138970 w 202230"/>
                    <a:gd name="connsiteY12" fmla="*/ 208376 h 225230"/>
                    <a:gd name="connsiteX13" fmla="*/ 77361 w 202230"/>
                    <a:gd name="connsiteY13" fmla="*/ 225021 h 225230"/>
                    <a:gd name="connsiteX14" fmla="*/ 8257 w 202230"/>
                    <a:gd name="connsiteY14" fmla="*/ 193765 h 225230"/>
                    <a:gd name="connsiteX15" fmla="*/ 0 w 202230"/>
                    <a:gd name="connsiteY15" fmla="*/ 128329 h 22523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202230" h="225230">
                      <a:moveTo>
                        <a:pt x="0" y="128329"/>
                      </a:moveTo>
                      <a:lnTo>
                        <a:pt x="0" y="0"/>
                      </a:lnTo>
                      <a:lnTo>
                        <a:pt x="69485" y="0"/>
                      </a:lnTo>
                      <a:lnTo>
                        <a:pt x="69485" y="140781"/>
                      </a:lnTo>
                      <a:cubicBezTo>
                        <a:pt x="69485" y="154504"/>
                        <a:pt x="76091" y="163271"/>
                        <a:pt x="89429" y="166193"/>
                      </a:cubicBezTo>
                      <a:cubicBezTo>
                        <a:pt x="93621" y="166574"/>
                        <a:pt x="98194" y="167082"/>
                        <a:pt x="102767" y="166574"/>
                      </a:cubicBezTo>
                      <a:cubicBezTo>
                        <a:pt x="110643" y="166193"/>
                        <a:pt x="121440" y="164033"/>
                        <a:pt x="132746" y="157045"/>
                      </a:cubicBezTo>
                      <a:lnTo>
                        <a:pt x="133127" y="127"/>
                      </a:lnTo>
                      <a:lnTo>
                        <a:pt x="202231" y="127"/>
                      </a:lnTo>
                      <a:lnTo>
                        <a:pt x="202231" y="222099"/>
                      </a:lnTo>
                      <a:lnTo>
                        <a:pt x="145195" y="222099"/>
                      </a:lnTo>
                      <a:lnTo>
                        <a:pt x="142654" y="218414"/>
                      </a:lnTo>
                      <a:cubicBezTo>
                        <a:pt x="141384" y="215492"/>
                        <a:pt x="140114" y="212951"/>
                        <a:pt x="138970" y="208376"/>
                      </a:cubicBezTo>
                      <a:cubicBezTo>
                        <a:pt x="133508" y="210409"/>
                        <a:pt x="111024" y="223751"/>
                        <a:pt x="77361" y="225021"/>
                      </a:cubicBezTo>
                      <a:cubicBezTo>
                        <a:pt x="49923" y="226292"/>
                        <a:pt x="26168" y="222480"/>
                        <a:pt x="8257" y="193765"/>
                      </a:cubicBezTo>
                      <a:cubicBezTo>
                        <a:pt x="2160" y="180805"/>
                        <a:pt x="0" y="163271"/>
                        <a:pt x="0" y="128329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6" name="Freeform 15">
                  <a:extLst>
                    <a:ext uri="{FF2B5EF4-FFF2-40B4-BE49-F238E27FC236}">
                      <a16:creationId xmlns:a16="http://schemas.microsoft.com/office/drawing/2014/main" id="{92DA2380-0160-3B89-ED30-883EFE79D1AC}"/>
                    </a:ext>
                  </a:extLst>
                </p:cNvPr>
                <p:cNvSpPr/>
                <p:nvPr/>
              </p:nvSpPr>
              <p:spPr>
                <a:xfrm>
                  <a:off x="1912147" y="586677"/>
                  <a:ext cx="108171" cy="170051"/>
                </a:xfrm>
                <a:custGeom>
                  <a:avLst/>
                  <a:gdLst>
                    <a:gd name="connsiteX0" fmla="*/ 136938 w 143543"/>
                    <a:gd name="connsiteY0" fmla="*/ 0 h 225656"/>
                    <a:gd name="connsiteX1" fmla="*/ 143543 w 143543"/>
                    <a:gd name="connsiteY1" fmla="*/ 58701 h 225656"/>
                    <a:gd name="connsiteX2" fmla="*/ 114453 w 143543"/>
                    <a:gd name="connsiteY2" fmla="*/ 60734 h 225656"/>
                    <a:gd name="connsiteX3" fmla="*/ 109880 w 143543"/>
                    <a:gd name="connsiteY3" fmla="*/ 61624 h 225656"/>
                    <a:gd name="connsiteX4" fmla="*/ 67834 w 143543"/>
                    <a:gd name="connsiteY4" fmla="*/ 74965 h 225656"/>
                    <a:gd name="connsiteX5" fmla="*/ 67834 w 143543"/>
                    <a:gd name="connsiteY5" fmla="*/ 86146 h 225656"/>
                    <a:gd name="connsiteX6" fmla="*/ 67834 w 143543"/>
                    <a:gd name="connsiteY6" fmla="*/ 225656 h 225656"/>
                    <a:gd name="connsiteX7" fmla="*/ 0 w 143543"/>
                    <a:gd name="connsiteY7" fmla="*/ 225656 h 225656"/>
                    <a:gd name="connsiteX8" fmla="*/ 0 w 143543"/>
                    <a:gd name="connsiteY8" fmla="*/ 2033 h 225656"/>
                    <a:gd name="connsiteX9" fmla="*/ 56147 w 143543"/>
                    <a:gd name="connsiteY9" fmla="*/ 2033 h 225656"/>
                    <a:gd name="connsiteX10" fmla="*/ 58179 w 143543"/>
                    <a:gd name="connsiteY10" fmla="*/ 6988 h 225656"/>
                    <a:gd name="connsiteX11" fmla="*/ 61863 w 143543"/>
                    <a:gd name="connsiteY11" fmla="*/ 18169 h 225656"/>
                    <a:gd name="connsiteX12" fmla="*/ 77615 w 143543"/>
                    <a:gd name="connsiteY12" fmla="*/ 12325 h 225656"/>
                    <a:gd name="connsiteX13" fmla="*/ 110516 w 143543"/>
                    <a:gd name="connsiteY13" fmla="*/ 3176 h 225656"/>
                    <a:gd name="connsiteX14" fmla="*/ 136938 w 143543"/>
                    <a:gd name="connsiteY14" fmla="*/ 0 h 22565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143543" h="225656">
                      <a:moveTo>
                        <a:pt x="136938" y="0"/>
                      </a:moveTo>
                      <a:lnTo>
                        <a:pt x="143543" y="58701"/>
                      </a:lnTo>
                      <a:cubicBezTo>
                        <a:pt x="135159" y="58320"/>
                        <a:pt x="119789" y="59464"/>
                        <a:pt x="114453" y="60734"/>
                      </a:cubicBezTo>
                      <a:lnTo>
                        <a:pt x="109880" y="61624"/>
                      </a:lnTo>
                      <a:cubicBezTo>
                        <a:pt x="99845" y="63656"/>
                        <a:pt x="86126" y="68231"/>
                        <a:pt x="67834" y="74965"/>
                      </a:cubicBezTo>
                      <a:lnTo>
                        <a:pt x="67834" y="86146"/>
                      </a:lnTo>
                      <a:lnTo>
                        <a:pt x="67834" y="225656"/>
                      </a:lnTo>
                      <a:lnTo>
                        <a:pt x="0" y="225656"/>
                      </a:lnTo>
                      <a:lnTo>
                        <a:pt x="0" y="2033"/>
                      </a:lnTo>
                      <a:lnTo>
                        <a:pt x="56147" y="2033"/>
                      </a:lnTo>
                      <a:cubicBezTo>
                        <a:pt x="56528" y="3685"/>
                        <a:pt x="57417" y="5336"/>
                        <a:pt x="58179" y="6988"/>
                      </a:cubicBezTo>
                      <a:cubicBezTo>
                        <a:pt x="59450" y="9911"/>
                        <a:pt x="60720" y="13595"/>
                        <a:pt x="61863" y="18169"/>
                      </a:cubicBezTo>
                      <a:cubicBezTo>
                        <a:pt x="67326" y="16136"/>
                        <a:pt x="69739" y="15247"/>
                        <a:pt x="77615" y="12325"/>
                      </a:cubicBezTo>
                      <a:cubicBezTo>
                        <a:pt x="87142" y="9021"/>
                        <a:pt x="97558" y="6099"/>
                        <a:pt x="110516" y="3176"/>
                      </a:cubicBezTo>
                      <a:cubicBezTo>
                        <a:pt x="119408" y="1271"/>
                        <a:pt x="128173" y="381"/>
                        <a:pt x="136938" y="0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7" name="Freeform 16">
                  <a:extLst>
                    <a:ext uri="{FF2B5EF4-FFF2-40B4-BE49-F238E27FC236}">
                      <a16:creationId xmlns:a16="http://schemas.microsoft.com/office/drawing/2014/main" id="{A7908021-C659-6427-095F-3C009CB99FC1}"/>
                    </a:ext>
                  </a:extLst>
                </p:cNvPr>
                <p:cNvSpPr/>
                <p:nvPr/>
              </p:nvSpPr>
              <p:spPr>
                <a:xfrm>
                  <a:off x="2030944" y="586581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0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0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3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671" y="57176"/>
                        <a:pt x="193212" y="73821"/>
                        <a:pt x="193212" y="95040"/>
                      </a:cubicBezTo>
                      <a:close/>
                      <a:moveTo>
                        <a:pt x="114580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489" y="69247"/>
                        <a:pt x="121186" y="60099"/>
                        <a:pt x="114580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6" name="Group 5">
                <a:extLst>
                  <a:ext uri="{FF2B5EF4-FFF2-40B4-BE49-F238E27FC236}">
                    <a16:creationId xmlns:a16="http://schemas.microsoft.com/office/drawing/2014/main" id="{626185FD-DECB-7B5C-138A-9EB170FBDB7A}"/>
                  </a:ext>
                </a:extLst>
              </p:cNvPr>
              <p:cNvGrpSpPr/>
              <p:nvPr/>
            </p:nvGrpSpPr>
            <p:grpSpPr>
              <a:xfrm>
                <a:off x="1183950" y="814156"/>
                <a:ext cx="767021" cy="237169"/>
                <a:chOff x="1183950" y="814156"/>
                <a:chExt cx="767021" cy="237169"/>
              </a:xfrm>
              <a:grpFill/>
            </p:grpSpPr>
            <p:sp>
              <p:nvSpPr>
                <p:cNvPr id="7" name="Freeform 6">
                  <a:extLst>
                    <a:ext uri="{FF2B5EF4-FFF2-40B4-BE49-F238E27FC236}">
                      <a16:creationId xmlns:a16="http://schemas.microsoft.com/office/drawing/2014/main" id="{D4DA23AA-CC59-A6B5-F7A0-C0297015D214}"/>
                    </a:ext>
                  </a:extLst>
                </p:cNvPr>
                <p:cNvSpPr/>
                <p:nvPr/>
              </p:nvSpPr>
              <p:spPr>
                <a:xfrm>
                  <a:off x="1183950" y="814156"/>
                  <a:ext cx="191071" cy="234968"/>
                </a:xfrm>
                <a:custGeom>
                  <a:avLst/>
                  <a:gdLst>
                    <a:gd name="connsiteX0" fmla="*/ 253551 w 253550"/>
                    <a:gd name="connsiteY0" fmla="*/ 170640 h 311802"/>
                    <a:gd name="connsiteX1" fmla="*/ 253551 w 253550"/>
                    <a:gd name="connsiteY1" fmla="*/ 311802 h 311802"/>
                    <a:gd name="connsiteX2" fmla="*/ 173649 w 253550"/>
                    <a:gd name="connsiteY2" fmla="*/ 311802 h 311802"/>
                    <a:gd name="connsiteX3" fmla="*/ 79521 w 253550"/>
                    <a:gd name="connsiteY3" fmla="*/ 145228 h 311802"/>
                    <a:gd name="connsiteX4" fmla="*/ 79521 w 253550"/>
                    <a:gd name="connsiteY4" fmla="*/ 311802 h 311802"/>
                    <a:gd name="connsiteX5" fmla="*/ 0 w 253550"/>
                    <a:gd name="connsiteY5" fmla="*/ 311802 h 311802"/>
                    <a:gd name="connsiteX6" fmla="*/ 0 w 253550"/>
                    <a:gd name="connsiteY6" fmla="*/ 0 h 311802"/>
                    <a:gd name="connsiteX7" fmla="*/ 79521 w 253550"/>
                    <a:gd name="connsiteY7" fmla="*/ 0 h 311802"/>
                    <a:gd name="connsiteX8" fmla="*/ 173649 w 253550"/>
                    <a:gd name="connsiteY8" fmla="*/ 164414 h 311802"/>
                    <a:gd name="connsiteX9" fmla="*/ 173649 w 253550"/>
                    <a:gd name="connsiteY9" fmla="*/ 0 h 311802"/>
                    <a:gd name="connsiteX10" fmla="*/ 253551 w 253550"/>
                    <a:gd name="connsiteY10" fmla="*/ 0 h 311802"/>
                    <a:gd name="connsiteX11" fmla="*/ 253551 w 253550"/>
                    <a:gd name="connsiteY11" fmla="*/ 170640 h 31180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53550" h="311802">
                      <a:moveTo>
                        <a:pt x="253551" y="170640"/>
                      </a:moveTo>
                      <a:lnTo>
                        <a:pt x="253551" y="311802"/>
                      </a:lnTo>
                      <a:lnTo>
                        <a:pt x="173649" y="311802"/>
                      </a:lnTo>
                      <a:lnTo>
                        <a:pt x="79521" y="145228"/>
                      </a:lnTo>
                      <a:lnTo>
                        <a:pt x="79521" y="311802"/>
                      </a:lnTo>
                      <a:lnTo>
                        <a:pt x="0" y="311802"/>
                      </a:lnTo>
                      <a:lnTo>
                        <a:pt x="0" y="0"/>
                      </a:lnTo>
                      <a:lnTo>
                        <a:pt x="79521" y="0"/>
                      </a:lnTo>
                      <a:lnTo>
                        <a:pt x="173649" y="164414"/>
                      </a:lnTo>
                      <a:lnTo>
                        <a:pt x="173649" y="0"/>
                      </a:lnTo>
                      <a:lnTo>
                        <a:pt x="253551" y="0"/>
                      </a:lnTo>
                      <a:lnTo>
                        <a:pt x="253551" y="170640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8" name="Freeform 7">
                  <a:extLst>
                    <a:ext uri="{FF2B5EF4-FFF2-40B4-BE49-F238E27FC236}">
                      <a16:creationId xmlns:a16="http://schemas.microsoft.com/office/drawing/2014/main" id="{0AB4124D-13DB-FBC9-1FDE-072A00FD9A70}"/>
                    </a:ext>
                  </a:extLst>
                </p:cNvPr>
                <p:cNvSpPr/>
                <p:nvPr/>
              </p:nvSpPr>
              <p:spPr>
                <a:xfrm>
                  <a:off x="1396560" y="878978"/>
                  <a:ext cx="145600" cy="172252"/>
                </a:xfrm>
                <a:custGeom>
                  <a:avLst/>
                  <a:gdLst>
                    <a:gd name="connsiteX0" fmla="*/ 193212 w 193211"/>
                    <a:gd name="connsiteY0" fmla="*/ 95040 h 228578"/>
                    <a:gd name="connsiteX1" fmla="*/ 193212 w 193211"/>
                    <a:gd name="connsiteY1" fmla="*/ 133285 h 228578"/>
                    <a:gd name="connsiteX2" fmla="*/ 193212 w 193211"/>
                    <a:gd name="connsiteY2" fmla="*/ 134555 h 228578"/>
                    <a:gd name="connsiteX3" fmla="*/ 68723 w 193211"/>
                    <a:gd name="connsiteY3" fmla="*/ 134555 h 228578"/>
                    <a:gd name="connsiteX4" fmla="*/ 68723 w 193211"/>
                    <a:gd name="connsiteY4" fmla="*/ 141162 h 228578"/>
                    <a:gd name="connsiteX5" fmla="*/ 82442 w 193211"/>
                    <a:gd name="connsiteY5" fmla="*/ 168607 h 228578"/>
                    <a:gd name="connsiteX6" fmla="*/ 106959 w 193211"/>
                    <a:gd name="connsiteY6" fmla="*/ 171529 h 228578"/>
                    <a:gd name="connsiteX7" fmla="*/ 112421 w 193211"/>
                    <a:gd name="connsiteY7" fmla="*/ 171529 h 228578"/>
                    <a:gd name="connsiteX8" fmla="*/ 187368 w 193211"/>
                    <a:gd name="connsiteY8" fmla="*/ 163652 h 228578"/>
                    <a:gd name="connsiteX9" fmla="*/ 187749 w 193211"/>
                    <a:gd name="connsiteY9" fmla="*/ 163652 h 228578"/>
                    <a:gd name="connsiteX10" fmla="*/ 187749 w 193211"/>
                    <a:gd name="connsiteY10" fmla="*/ 219431 h 228578"/>
                    <a:gd name="connsiteX11" fmla="*/ 152816 w 193211"/>
                    <a:gd name="connsiteY11" fmla="*/ 226038 h 228578"/>
                    <a:gd name="connsiteX12" fmla="*/ 102386 w 193211"/>
                    <a:gd name="connsiteY12" fmla="*/ 228579 h 228578"/>
                    <a:gd name="connsiteX13" fmla="*/ 7876 w 193211"/>
                    <a:gd name="connsiteY13" fmla="*/ 179026 h 228578"/>
                    <a:gd name="connsiteX14" fmla="*/ 0 w 193211"/>
                    <a:gd name="connsiteY14" fmla="*/ 138240 h 228578"/>
                    <a:gd name="connsiteX15" fmla="*/ 0 w 193211"/>
                    <a:gd name="connsiteY15" fmla="*/ 85002 h 228578"/>
                    <a:gd name="connsiteX16" fmla="*/ 49160 w 193211"/>
                    <a:gd name="connsiteY16" fmla="*/ 7115 h 228578"/>
                    <a:gd name="connsiteX17" fmla="*/ 95780 w 193211"/>
                    <a:gd name="connsiteY17" fmla="*/ 0 h 228578"/>
                    <a:gd name="connsiteX18" fmla="*/ 185336 w 193211"/>
                    <a:gd name="connsiteY18" fmla="*/ 44979 h 228578"/>
                    <a:gd name="connsiteX19" fmla="*/ 193212 w 193211"/>
                    <a:gd name="connsiteY19" fmla="*/ 95040 h 228578"/>
                    <a:gd name="connsiteX20" fmla="*/ 114581 w 193211"/>
                    <a:gd name="connsiteY20" fmla="*/ 57176 h 228578"/>
                    <a:gd name="connsiteX21" fmla="*/ 96288 w 193211"/>
                    <a:gd name="connsiteY21" fmla="*/ 52221 h 228578"/>
                    <a:gd name="connsiteX22" fmla="*/ 68850 w 193211"/>
                    <a:gd name="connsiteY22" fmla="*/ 78014 h 228578"/>
                    <a:gd name="connsiteX23" fmla="*/ 68850 w 193211"/>
                    <a:gd name="connsiteY23" fmla="*/ 88433 h 228578"/>
                    <a:gd name="connsiteX24" fmla="*/ 124616 w 193211"/>
                    <a:gd name="connsiteY24" fmla="*/ 88433 h 228578"/>
                    <a:gd name="connsiteX25" fmla="*/ 124616 w 193211"/>
                    <a:gd name="connsiteY25" fmla="*/ 84748 h 228578"/>
                    <a:gd name="connsiteX26" fmla="*/ 114581 w 193211"/>
                    <a:gd name="connsiteY26" fmla="*/ 57176 h 2285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</a:cxnLst>
                  <a:rect l="l" t="t" r="r" b="b"/>
                  <a:pathLst>
                    <a:path w="193211" h="228578">
                      <a:moveTo>
                        <a:pt x="193212" y="95040"/>
                      </a:moveTo>
                      <a:lnTo>
                        <a:pt x="193212" y="133285"/>
                      </a:lnTo>
                      <a:lnTo>
                        <a:pt x="193212" y="134555"/>
                      </a:lnTo>
                      <a:lnTo>
                        <a:pt x="68723" y="134555"/>
                      </a:lnTo>
                      <a:lnTo>
                        <a:pt x="68723" y="141162"/>
                      </a:lnTo>
                      <a:cubicBezTo>
                        <a:pt x="68723" y="156155"/>
                        <a:pt x="73296" y="165304"/>
                        <a:pt x="82442" y="168607"/>
                      </a:cubicBezTo>
                      <a:cubicBezTo>
                        <a:pt x="88666" y="170259"/>
                        <a:pt x="95780" y="171529"/>
                        <a:pt x="106959" y="171529"/>
                      </a:cubicBezTo>
                      <a:lnTo>
                        <a:pt x="112421" y="171529"/>
                      </a:lnTo>
                      <a:cubicBezTo>
                        <a:pt x="136176" y="171529"/>
                        <a:pt x="161073" y="168988"/>
                        <a:pt x="187368" y="163652"/>
                      </a:cubicBezTo>
                      <a:lnTo>
                        <a:pt x="187749" y="163652"/>
                      </a:lnTo>
                      <a:lnTo>
                        <a:pt x="187749" y="219431"/>
                      </a:lnTo>
                      <a:cubicBezTo>
                        <a:pt x="187749" y="220320"/>
                        <a:pt x="176063" y="222353"/>
                        <a:pt x="152816" y="226038"/>
                      </a:cubicBezTo>
                      <a:cubicBezTo>
                        <a:pt x="138208" y="227689"/>
                        <a:pt x="121186" y="228579"/>
                        <a:pt x="102386" y="228579"/>
                      </a:cubicBezTo>
                      <a:cubicBezTo>
                        <a:pt x="53733" y="228579"/>
                        <a:pt x="22103" y="211934"/>
                        <a:pt x="7876" y="179026"/>
                      </a:cubicBezTo>
                      <a:cubicBezTo>
                        <a:pt x="2414" y="165685"/>
                        <a:pt x="0" y="151962"/>
                        <a:pt x="0" y="138240"/>
                      </a:cubicBezTo>
                      <a:lnTo>
                        <a:pt x="0" y="85002"/>
                      </a:lnTo>
                      <a:cubicBezTo>
                        <a:pt x="0" y="45868"/>
                        <a:pt x="16260" y="20075"/>
                        <a:pt x="49160" y="7115"/>
                      </a:cubicBezTo>
                      <a:cubicBezTo>
                        <a:pt x="64531" y="2160"/>
                        <a:pt x="79520" y="0"/>
                        <a:pt x="95780" y="0"/>
                      </a:cubicBezTo>
                      <a:cubicBezTo>
                        <a:pt x="141511" y="0"/>
                        <a:pt x="171490" y="14993"/>
                        <a:pt x="185336" y="44979"/>
                      </a:cubicBezTo>
                      <a:cubicBezTo>
                        <a:pt x="190798" y="57176"/>
                        <a:pt x="193212" y="73821"/>
                        <a:pt x="193212" y="95040"/>
                      </a:cubicBezTo>
                      <a:close/>
                      <a:moveTo>
                        <a:pt x="114581" y="57176"/>
                      </a:moveTo>
                      <a:cubicBezTo>
                        <a:pt x="109626" y="53873"/>
                        <a:pt x="103402" y="52221"/>
                        <a:pt x="96288" y="52221"/>
                      </a:cubicBezTo>
                      <a:cubicBezTo>
                        <a:pt x="76726" y="52221"/>
                        <a:pt x="68850" y="60988"/>
                        <a:pt x="68850" y="78014"/>
                      </a:cubicBezTo>
                      <a:lnTo>
                        <a:pt x="68850" y="88433"/>
                      </a:lnTo>
                      <a:lnTo>
                        <a:pt x="124616" y="88433"/>
                      </a:lnTo>
                      <a:lnTo>
                        <a:pt x="124616" y="84748"/>
                      </a:lnTo>
                      <a:cubicBezTo>
                        <a:pt x="124616" y="69247"/>
                        <a:pt x="121313" y="60099"/>
                        <a:pt x="114581" y="57176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9" name="Freeform 8">
                  <a:extLst>
                    <a:ext uri="{FF2B5EF4-FFF2-40B4-BE49-F238E27FC236}">
                      <a16:creationId xmlns:a16="http://schemas.microsoft.com/office/drawing/2014/main" id="{D66EF33A-3842-D1EE-DEB4-B7C8DAB1D157}"/>
                    </a:ext>
                  </a:extLst>
                </p:cNvPr>
                <p:cNvSpPr/>
                <p:nvPr/>
              </p:nvSpPr>
              <p:spPr>
                <a:xfrm>
                  <a:off x="1549053" y="882233"/>
                  <a:ext cx="254634" cy="166890"/>
                </a:xfrm>
                <a:custGeom>
                  <a:avLst/>
                  <a:gdLst>
                    <a:gd name="connsiteX0" fmla="*/ 272732 w 337898"/>
                    <a:gd name="connsiteY0" fmla="*/ 221464 h 221463"/>
                    <a:gd name="connsiteX1" fmla="*/ 197785 w 337898"/>
                    <a:gd name="connsiteY1" fmla="*/ 221464 h 221463"/>
                    <a:gd name="connsiteX2" fmla="*/ 169076 w 337898"/>
                    <a:gd name="connsiteY2" fmla="*/ 123247 h 221463"/>
                    <a:gd name="connsiteX3" fmla="*/ 139478 w 337898"/>
                    <a:gd name="connsiteY3" fmla="*/ 221464 h 221463"/>
                    <a:gd name="connsiteX4" fmla="*/ 64912 w 337898"/>
                    <a:gd name="connsiteY4" fmla="*/ 221464 h 221463"/>
                    <a:gd name="connsiteX5" fmla="*/ 0 w 337898"/>
                    <a:gd name="connsiteY5" fmla="*/ 0 h 221463"/>
                    <a:gd name="connsiteX6" fmla="*/ 69993 w 337898"/>
                    <a:gd name="connsiteY6" fmla="*/ 0 h 221463"/>
                    <a:gd name="connsiteX7" fmla="*/ 105816 w 337898"/>
                    <a:gd name="connsiteY7" fmla="*/ 139511 h 221463"/>
                    <a:gd name="connsiteX8" fmla="*/ 138335 w 337898"/>
                    <a:gd name="connsiteY8" fmla="*/ 0 h 221463"/>
                    <a:gd name="connsiteX9" fmla="*/ 199563 w 337898"/>
                    <a:gd name="connsiteY9" fmla="*/ 0 h 221463"/>
                    <a:gd name="connsiteX10" fmla="*/ 232083 w 337898"/>
                    <a:gd name="connsiteY10" fmla="*/ 139511 h 221463"/>
                    <a:gd name="connsiteX11" fmla="*/ 267524 w 337898"/>
                    <a:gd name="connsiteY11" fmla="*/ 0 h 221463"/>
                    <a:gd name="connsiteX12" fmla="*/ 337898 w 337898"/>
                    <a:gd name="connsiteY12" fmla="*/ 0 h 221463"/>
                    <a:gd name="connsiteX13" fmla="*/ 272732 w 337898"/>
                    <a:gd name="connsiteY13" fmla="*/ 221464 h 221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37898" h="221463">
                      <a:moveTo>
                        <a:pt x="272732" y="221464"/>
                      </a:moveTo>
                      <a:lnTo>
                        <a:pt x="197785" y="221464"/>
                      </a:lnTo>
                      <a:lnTo>
                        <a:pt x="169076" y="123247"/>
                      </a:lnTo>
                      <a:lnTo>
                        <a:pt x="139478" y="221464"/>
                      </a:lnTo>
                      <a:lnTo>
                        <a:pt x="64912" y="221464"/>
                      </a:lnTo>
                      <a:lnTo>
                        <a:pt x="0" y="0"/>
                      </a:lnTo>
                      <a:lnTo>
                        <a:pt x="69993" y="0"/>
                      </a:lnTo>
                      <a:lnTo>
                        <a:pt x="105816" y="139511"/>
                      </a:lnTo>
                      <a:lnTo>
                        <a:pt x="138335" y="0"/>
                      </a:lnTo>
                      <a:lnTo>
                        <a:pt x="199563" y="0"/>
                      </a:lnTo>
                      <a:lnTo>
                        <a:pt x="232083" y="139511"/>
                      </a:lnTo>
                      <a:lnTo>
                        <a:pt x="267524" y="0"/>
                      </a:lnTo>
                      <a:lnTo>
                        <a:pt x="337898" y="0"/>
                      </a:lnTo>
                      <a:lnTo>
                        <a:pt x="272732" y="221464"/>
                      </a:ln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10" name="Freeform 9">
                  <a:extLst>
                    <a:ext uri="{FF2B5EF4-FFF2-40B4-BE49-F238E27FC236}">
                      <a16:creationId xmlns:a16="http://schemas.microsoft.com/office/drawing/2014/main" id="{6BA1CA0E-ADD1-ECC7-7EFB-DF152E7018FA}"/>
                    </a:ext>
                  </a:extLst>
                </p:cNvPr>
                <p:cNvSpPr/>
                <p:nvPr/>
              </p:nvSpPr>
              <p:spPr>
                <a:xfrm>
                  <a:off x="1810194" y="879554"/>
                  <a:ext cx="140777" cy="171771"/>
                </a:xfrm>
                <a:custGeom>
                  <a:avLst/>
                  <a:gdLst>
                    <a:gd name="connsiteX0" fmla="*/ 93244 w 186810"/>
                    <a:gd name="connsiteY0" fmla="*/ 227941 h 227940"/>
                    <a:gd name="connsiteX1" fmla="*/ 8261 w 186810"/>
                    <a:gd name="connsiteY1" fmla="*/ 220444 h 227940"/>
                    <a:gd name="connsiteX2" fmla="*/ 2037 w 186810"/>
                    <a:gd name="connsiteY2" fmla="*/ 160854 h 227940"/>
                    <a:gd name="connsiteX3" fmla="*/ 114458 w 186810"/>
                    <a:gd name="connsiteY3" fmla="*/ 160854 h 227940"/>
                    <a:gd name="connsiteX4" fmla="*/ 16264 w 186810"/>
                    <a:gd name="connsiteY4" fmla="*/ 112190 h 227940"/>
                    <a:gd name="connsiteX5" fmla="*/ 386 w 186810"/>
                    <a:gd name="connsiteY5" fmla="*/ 63908 h 227940"/>
                    <a:gd name="connsiteX6" fmla="*/ 94006 w 186810"/>
                    <a:gd name="connsiteY6" fmla="*/ 251 h 227940"/>
                    <a:gd name="connsiteX7" fmla="*/ 170605 w 186810"/>
                    <a:gd name="connsiteY7" fmla="*/ 5715 h 227940"/>
                    <a:gd name="connsiteX8" fmla="*/ 176830 w 186810"/>
                    <a:gd name="connsiteY8" fmla="*/ 64416 h 227940"/>
                    <a:gd name="connsiteX9" fmla="*/ 73174 w 186810"/>
                    <a:gd name="connsiteY9" fmla="*/ 66957 h 227940"/>
                    <a:gd name="connsiteX10" fmla="*/ 171367 w 186810"/>
                    <a:gd name="connsiteY10" fmla="*/ 115621 h 227940"/>
                    <a:gd name="connsiteX11" fmla="*/ 186357 w 186810"/>
                    <a:gd name="connsiteY11" fmla="*/ 164793 h 227940"/>
                    <a:gd name="connsiteX12" fmla="*/ 93244 w 186810"/>
                    <a:gd name="connsiteY12" fmla="*/ 227941 h 22794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86810" h="227940">
                      <a:moveTo>
                        <a:pt x="93244" y="227941"/>
                      </a:moveTo>
                      <a:cubicBezTo>
                        <a:pt x="60343" y="227941"/>
                        <a:pt x="25410" y="223748"/>
                        <a:pt x="8261" y="220444"/>
                      </a:cubicBezTo>
                      <a:lnTo>
                        <a:pt x="2037" y="160854"/>
                      </a:lnTo>
                      <a:cubicBezTo>
                        <a:pt x="17407" y="164157"/>
                        <a:pt x="105693" y="181691"/>
                        <a:pt x="114458" y="160854"/>
                      </a:cubicBezTo>
                      <a:cubicBezTo>
                        <a:pt x="122842" y="138746"/>
                        <a:pt x="49165" y="143320"/>
                        <a:pt x="16264" y="112190"/>
                      </a:cubicBezTo>
                      <a:cubicBezTo>
                        <a:pt x="-377" y="97578"/>
                        <a:pt x="-758" y="78520"/>
                        <a:pt x="386" y="63908"/>
                      </a:cubicBezTo>
                      <a:cubicBezTo>
                        <a:pt x="6991" y="5969"/>
                        <a:pt x="61995" y="1395"/>
                        <a:pt x="94006" y="251"/>
                      </a:cubicBezTo>
                      <a:cubicBezTo>
                        <a:pt x="123985" y="-1019"/>
                        <a:pt x="153583" y="2793"/>
                        <a:pt x="170605" y="5715"/>
                      </a:cubicBezTo>
                      <a:lnTo>
                        <a:pt x="176830" y="64416"/>
                      </a:lnTo>
                      <a:cubicBezTo>
                        <a:pt x="155616" y="59842"/>
                        <a:pt x="81049" y="48153"/>
                        <a:pt x="73174" y="66957"/>
                      </a:cubicBezTo>
                      <a:cubicBezTo>
                        <a:pt x="63646" y="89447"/>
                        <a:pt x="141896" y="87795"/>
                        <a:pt x="171367" y="115621"/>
                      </a:cubicBezTo>
                      <a:cubicBezTo>
                        <a:pt x="187246" y="131503"/>
                        <a:pt x="187627" y="149291"/>
                        <a:pt x="186357" y="164793"/>
                      </a:cubicBezTo>
                      <a:cubicBezTo>
                        <a:pt x="179751" y="221715"/>
                        <a:pt x="125637" y="226670"/>
                        <a:pt x="93244" y="227941"/>
                      </a:cubicBezTo>
                      <a:close/>
                    </a:path>
                  </a:pathLst>
                </a:custGeom>
                <a:grpFill/>
                <a:ln w="12692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pPr marL="0" marR="0" lvl="0" indent="0" algn="l" defTabSz="4572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srgbClr val="323232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</p:grpSp>
        </p:grpSp>
      </p:grpSp>
      <p:graphicFrame>
        <p:nvGraphicFramePr>
          <p:cNvPr id="30" name="Table 30">
            <a:extLst>
              <a:ext uri="{FF2B5EF4-FFF2-40B4-BE49-F238E27FC236}">
                <a16:creationId xmlns:a16="http://schemas.microsoft.com/office/drawing/2014/main" id="{446F5DBE-AFDE-D037-EB45-2BFE6B90F8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765153"/>
              </p:ext>
            </p:extLst>
          </p:nvPr>
        </p:nvGraphicFramePr>
        <p:xfrm>
          <a:off x="373224" y="1144847"/>
          <a:ext cx="10049636" cy="42801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27894">
                  <a:extLst>
                    <a:ext uri="{9D8B030D-6E8A-4147-A177-3AD203B41FA5}">
                      <a16:colId xmlns:a16="http://schemas.microsoft.com/office/drawing/2014/main" val="3895165910"/>
                    </a:ext>
                  </a:extLst>
                </a:gridCol>
                <a:gridCol w="4450521">
                  <a:extLst>
                    <a:ext uri="{9D8B030D-6E8A-4147-A177-3AD203B41FA5}">
                      <a16:colId xmlns:a16="http://schemas.microsoft.com/office/drawing/2014/main" val="751550790"/>
                    </a:ext>
                  </a:extLst>
                </a:gridCol>
                <a:gridCol w="1524151">
                  <a:extLst>
                    <a:ext uri="{9D8B030D-6E8A-4147-A177-3AD203B41FA5}">
                      <a16:colId xmlns:a16="http://schemas.microsoft.com/office/drawing/2014/main" val="2208218514"/>
                    </a:ext>
                  </a:extLst>
                </a:gridCol>
                <a:gridCol w="1133388">
                  <a:extLst>
                    <a:ext uri="{9D8B030D-6E8A-4147-A177-3AD203B41FA5}">
                      <a16:colId xmlns:a16="http://schemas.microsoft.com/office/drawing/2014/main" val="1525544867"/>
                    </a:ext>
                  </a:extLst>
                </a:gridCol>
                <a:gridCol w="1244288">
                  <a:extLst>
                    <a:ext uri="{9D8B030D-6E8A-4147-A177-3AD203B41FA5}">
                      <a16:colId xmlns:a16="http://schemas.microsoft.com/office/drawing/2014/main" val="641390802"/>
                    </a:ext>
                  </a:extLst>
                </a:gridCol>
                <a:gridCol w="869394">
                  <a:extLst>
                    <a:ext uri="{9D8B030D-6E8A-4147-A177-3AD203B41FA5}">
                      <a16:colId xmlns:a16="http://schemas.microsoft.com/office/drawing/2014/main" val="1833709463"/>
                    </a:ext>
                  </a:extLst>
                </a:gridCol>
              </a:tblGrid>
              <a:tr h="405279"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Week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News Story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Focus Question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British</a:t>
                      </a:r>
                      <a:br>
                        <a:rPr lang="en-US" sz="1200" b="0" dirty="0">
                          <a:solidFill>
                            <a:srgbClr val="323232"/>
                          </a:solidFill>
                          <a:latin typeface="Londrina Solid"/>
                        </a:rPr>
                      </a:b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Value Link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90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Protected Characteristics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Londrina Solid"/>
                        </a:rPr>
                        <a:t>UN Article</a:t>
                      </a:r>
                    </a:p>
                  </a:txBody>
                  <a:tcPr marL="72000" marR="55440" marT="72000" marB="7200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477158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ABeeZee" panose="02000000000000000000" pitchFamily="2" charset="0"/>
                        </a:rPr>
                        <a:t>13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ABeeZee" panose="02000000000000000000" pitchFamily="2" charset="0"/>
                        </a:rPr>
                        <a:t>April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A new town, called Barking Riverside, is being built in East London to help provide more homes in the local area. 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What makes a great place to live?</a:t>
                      </a:r>
                    </a:p>
                    <a:p>
                      <a:pPr algn="l"/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+mn-lt"/>
                        </a:rPr>
                        <a:t>Mutual Respect and Tolerance</a:t>
                      </a:r>
                    </a:p>
                    <a:p>
                      <a:endParaRPr lang="en-GB" sz="10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latin typeface="+mn-lt"/>
                        </a:rPr>
                        <a:t>Religion and Belief</a:t>
                      </a:r>
                    </a:p>
                    <a:p>
                      <a:endParaRPr lang="en-US" sz="1000" b="0" dirty="0">
                        <a:latin typeface="+mn-lt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8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2684498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20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April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An 82-year-old runner, Eileen Hieron, has shown that age hasn’t stopped her trying something new.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Is it ever too late to try something new?</a:t>
                      </a:r>
                    </a:p>
                    <a:p>
                      <a:pPr algn="l"/>
                      <a:endParaRPr lang="en-GB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Individual Liberty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3861890"/>
                  </a:ext>
                </a:extLst>
              </a:tr>
              <a:tr h="682793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/>
                        </a:rPr>
                        <a:t>27th </a:t>
                      </a:r>
                    </a:p>
                    <a:p>
                      <a:r>
                        <a:rPr lang="en-US" sz="1000" b="1" dirty="0">
                          <a:latin typeface="ABeeZee"/>
                        </a:rPr>
                        <a:t>April</a:t>
                      </a:r>
                      <a:endParaRPr lang="en-US" sz="1000" b="1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New AI-supported glasses to help people with dementia or memory problems have won a £1 million prize. 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What is the best way to support people who need extra help?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Individual Liberty and Mutual Respect and Tolerance</a:t>
                      </a:r>
                    </a:p>
                    <a:p>
                      <a:endParaRPr lang="en-US" sz="1000" b="0" dirty="0">
                        <a:latin typeface="+mn-lt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Disability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6B13B">
                        <a:alpha val="3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832087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4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May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Sir David Attenborough, a famous naturalist and broadcaster, is celebrating his 100</a:t>
                      </a:r>
                      <a:r>
                        <a:rPr lang="en-US" sz="1000" b="0" i="0" u="none" strike="noStrike" baseline="30000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th</a:t>
                      </a: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 birthday. 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Why do some people become so important to the world?</a:t>
                      </a:r>
                    </a:p>
                    <a:p>
                      <a:pPr algn="l"/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Democracy and 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Age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33039331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11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May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buNone/>
                      </a:pP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This week, countries from across Europe and beyond are taking part in the Eurovision Song Contest.</a:t>
                      </a:r>
                      <a:endParaRPr lang="en-US" sz="100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b="0" i="0" u="none" strike="noStrike" noProof="0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Calibri"/>
                        </a:rPr>
                        <a:t>How can music bring people together?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  <a:p>
                      <a:pPr lvl="0" algn="l">
                        <a:buNone/>
                      </a:pP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Democracy and Mutual Respect and Tolerance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000" b="0" dirty="0">
                          <a:latin typeface="+mn-lt"/>
                        </a:rPr>
                        <a:t>Race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70132"/>
                  </a:ext>
                </a:extLst>
              </a:tr>
              <a:tr h="563118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18</a:t>
                      </a:r>
                      <a:r>
                        <a:rPr lang="en-US" sz="1000" b="1" baseline="30000" dirty="0">
                          <a:latin typeface="ABeeZee" panose="02000000000000000000" pitchFamily="2" charset="0"/>
                        </a:rPr>
                        <a:t>th</a:t>
                      </a:r>
                      <a:r>
                        <a:rPr lang="en-US" sz="1000" b="1" dirty="0">
                          <a:latin typeface="ABeeZee" panose="02000000000000000000" pitchFamily="2" charset="0"/>
                        </a:rPr>
                        <a:t> </a:t>
                      </a:r>
                    </a:p>
                    <a:p>
                      <a:r>
                        <a:rPr lang="en-US" sz="1000" b="1" dirty="0">
                          <a:latin typeface="ABeeZee" panose="02000000000000000000" pitchFamily="2" charset="0"/>
                        </a:rPr>
                        <a:t>May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It’s the FA Cup Final between Manchester City and Chelsea at Wembley Stadium.</a:t>
                      </a:r>
                      <a:endParaRPr lang="en-US" sz="1000" b="0" dirty="0">
                        <a:solidFill>
                          <a:schemeClr val="tx1"/>
                        </a:solidFill>
                        <a:latin typeface="+mn-lt"/>
                        <a:ea typeface="Calibri"/>
                        <a:cs typeface="Calibri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Calibri"/>
                        </a:rPr>
                        <a:t>Do we learn more from winning or losing? 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Mutual Respect and Tolerance and Rule of Law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100794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Religion and Belief</a:t>
                      </a: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900" b="0" dirty="0">
                        <a:latin typeface="ABeeZee" panose="02000000000000000000" pitchFamily="2" charset="0"/>
                      </a:endParaRPr>
                    </a:p>
                  </a:txBody>
                  <a:tcPr marL="72000" marR="5544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0937059"/>
                  </a:ext>
                </a:extLst>
              </a:tr>
            </a:tbl>
          </a:graphicData>
        </a:graphic>
      </p:graphicFrame>
      <p:pic>
        <p:nvPicPr>
          <p:cNvPr id="25" name="Picture 24">
            <a:extLst>
              <a:ext uri="{FF2B5EF4-FFF2-40B4-BE49-F238E27FC236}">
                <a16:creationId xmlns:a16="http://schemas.microsoft.com/office/drawing/2014/main" id="{30093602-FE16-38E8-D25E-BC379309D7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1028" y="2215551"/>
            <a:ext cx="758134" cy="486121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926A08A4-7410-B993-D0D0-0F9852F78DC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9606128" y="2778614"/>
            <a:ext cx="753033" cy="779917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36D0392-3D11-59A5-84BB-1CD8AEF1616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9601028" y="1661273"/>
            <a:ext cx="758134" cy="476593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0197867-CA68-742C-84DC-C8CDB004D338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9604880" y="3625986"/>
            <a:ext cx="750430" cy="62285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72B75CF-C68F-8729-97E2-57F2F27A4DCF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9599235" y="4337091"/>
            <a:ext cx="742830" cy="49574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9C142CB-F8D8-4E0E-8CE2-56237195E44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9605197" y="4899342"/>
            <a:ext cx="742830" cy="495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00420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PN">
      <a:dk1>
        <a:srgbClr val="323232"/>
      </a:dk1>
      <a:lt1>
        <a:srgbClr val="E85119"/>
      </a:lt1>
      <a:dk2>
        <a:srgbClr val="30388D"/>
      </a:dk2>
      <a:lt2>
        <a:srgbClr val="8064B0"/>
      </a:lt2>
      <a:accent1>
        <a:srgbClr val="59BCCA"/>
      </a:accent1>
      <a:accent2>
        <a:srgbClr val="F78D7D"/>
      </a:accent2>
      <a:accent3>
        <a:srgbClr val="F7AA58"/>
      </a:accent3>
      <a:accent4>
        <a:srgbClr val="F3D000"/>
      </a:accent4>
      <a:accent5>
        <a:srgbClr val="C6C6C6"/>
      </a:accent5>
      <a:accent6>
        <a:srgbClr val="707927"/>
      </a:accent6>
      <a:hlink>
        <a:srgbClr val="ABB12A"/>
      </a:hlink>
      <a:folHlink>
        <a:srgbClr val="CDCA00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6376FC1FE4174AB95586CDAE444BB8" ma:contentTypeVersion="34" ma:contentTypeDescription="Create a new document." ma:contentTypeScope="" ma:versionID="a416093887faa73a0d927a72946a690c">
  <xsd:schema xmlns:xsd="http://www.w3.org/2001/XMLSchema" xmlns:xs="http://www.w3.org/2001/XMLSchema" xmlns:p="http://schemas.microsoft.com/office/2006/metadata/properties" xmlns:ns2="2bba036e-3261-42ff-ac2c-3ab430ee1e45" xmlns:ns3="44790e13-f532-45ba-883a-ea4e13c1e09a" targetNamespace="http://schemas.microsoft.com/office/2006/metadata/properties" ma:root="true" ma:fieldsID="5c1994ce3ce52cb512263ce8efd6ea2c" ns2:_="" ns3:_="">
    <xsd:import namespace="2bba036e-3261-42ff-ac2c-3ab430ee1e45"/>
    <xsd:import namespace="44790e13-f532-45ba-883a-ea4e13c1e0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Thumbnail" minOccurs="0"/>
                <xsd:element ref="ns2:Readyfordesgin" minOccurs="0"/>
                <xsd:element ref="ns2:Desig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bba036e-3261-42ff-ac2c-3ab430ee1e4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4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5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8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9" nillable="true" ma:displayName="Tags" ma:internalName="MediaServiceAutoTags" ma:readOnly="true">
      <xsd:simpleType>
        <xsd:restriction base="dms:Text"/>
      </xsd:simpleType>
    </xsd:element>
    <xsd:element name="MediaServiceOCR" ma:index="1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Thumbnail" ma:index="21" nillable="true" ma:displayName="Thumbnail" ma:format="Thumbnail" ma:internalName="Thumbnail">
      <xsd:simpleType>
        <xsd:restriction base="dms:Unknown"/>
      </xsd:simpleType>
    </xsd:element>
    <xsd:element name="Readyfordesgin" ma:index="22" nillable="true" ma:displayName="Ready for design" ma:format="Dropdown" ma:internalName="Readyfordesgin">
      <xsd:simpleType>
        <xsd:restriction base="dms:Choice">
          <xsd:enumeration value="Proofed"/>
        </xsd:restriction>
      </xsd:simpleType>
    </xsd:element>
    <xsd:element name="Design" ma:index="23" nillable="true" ma:displayName="Design" ma:format="Dropdown" ma:list="UserInfo" ma:SharePointGroup="0" ma:internalName="Desig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4790e13-f532-45ba-883a-ea4e13c1e09a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SearchPeopleOnly="false" ma:SharePointGroup="0" ma:internalName="SharedWithUsers" ma:readOnly="true" ma:showField="ImnNam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5a9b011b-3db1-46b0-8d39-d9501410f20a}" ma:internalName="TaxCatchAll" ma:showField="CatchAllData" ma:web="44790e13-f532-45ba-883a-ea4e13c1e0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6" ma:displayName="Content Type"/>
        <xsd:element ref="dc:title" minOccurs="0" maxOccurs="1" ma:index="3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4790e13-f532-45ba-883a-ea4e13c1e09a" xsi:nil="true"/>
    <lcf76f155ced4ddcb4097134ff3c332f xmlns="2bba036e-3261-42ff-ac2c-3ab430ee1e45">
      <Terms xmlns="http://schemas.microsoft.com/office/infopath/2007/PartnerControls"/>
    </lcf76f155ced4ddcb4097134ff3c332f>
    <Thumbnail xmlns="2bba036e-3261-42ff-ac2c-3ab430ee1e45" xsi:nil="true"/>
    <Readyfordesgin xmlns="2bba036e-3261-42ff-ac2c-3ab430ee1e45" xsi:nil="true"/>
    <Design xmlns="2bba036e-3261-42ff-ac2c-3ab430ee1e45">
      <UserInfo>
        <DisplayName/>
        <AccountId xsi:nil="true"/>
        <AccountType/>
      </UserInfo>
    </Design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938AFE3-A1F9-462C-BA46-170D2B8A48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bba036e-3261-42ff-ac2c-3ab430ee1e45"/>
    <ds:schemaRef ds:uri="44790e13-f532-45ba-883a-ea4e13c1e0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1654B80-C5BB-4A59-A403-AAD2AF236802}">
  <ds:schemaRefs>
    <ds:schemaRef ds:uri="http://www.w3.org/XML/1998/namespace"/>
    <ds:schemaRef ds:uri="http://purl.org/dc/elements/1.1/"/>
    <ds:schemaRef ds:uri="http://purl.org/dc/dcmitype/"/>
    <ds:schemaRef ds:uri="44790e13-f532-45ba-883a-ea4e13c1e09a"/>
    <ds:schemaRef ds:uri="http://schemas.microsoft.com/office/2006/metadata/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bba036e-3261-42ff-ac2c-3ab430ee1e45"/>
  </ds:schemaRefs>
</ds:datastoreItem>
</file>

<file path=customXml/itemProps3.xml><?xml version="1.0" encoding="utf-8"?>
<ds:datastoreItem xmlns:ds="http://schemas.openxmlformats.org/officeDocument/2006/customXml" ds:itemID="{A4F92DF7-A3DE-4669-83E8-A49E07FDA9F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262</TotalTime>
  <Words>242</Words>
  <Application>Microsoft Office PowerPoint</Application>
  <PresentationFormat>Custom</PresentationFormat>
  <Paragraphs>44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ABeeZee</vt:lpstr>
      <vt:lpstr>Arial</vt:lpstr>
      <vt:lpstr>Calibri</vt:lpstr>
      <vt:lpstr>Calibri Light</vt:lpstr>
      <vt:lpstr>Londrina Solid</vt:lpstr>
      <vt:lpstr>LondrinaSolid-Regular</vt:lpstr>
      <vt:lpstr>RobotoCondensed-Regular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Brendan McGawley</dc:creator>
  <cp:lastModifiedBy>Ruth Bosomworth</cp:lastModifiedBy>
  <cp:revision>100</cp:revision>
  <cp:lastPrinted>2026-05-18T13:34:02Z</cp:lastPrinted>
  <dcterms:created xsi:type="dcterms:W3CDTF">2021-10-30T10:54:12Z</dcterms:created>
  <dcterms:modified xsi:type="dcterms:W3CDTF">2026-05-19T10:25:03Z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0x010100E06376FC1FE4174AB95586CDAE444BB8</vt:lpwstr>
  </property>
  <property fmtid="{D5CDD505-2E9C-101B-9397-08002B2CF9AE}" pid="3" name="MediaServiceImageTags">
    <vt:lpwstr/>
  </property>
</Properties>
</file>