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e Rawson" userId="3ed56a11-0af2-40f0-8ce2-0d5049ab31b7" providerId="ADAL" clId="{2A4FB0EA-4948-4424-BC74-A6D424A933AB}"/>
    <pc:docChg chg="custSel modSld">
      <pc:chgData name="Marie Rawson" userId="3ed56a11-0af2-40f0-8ce2-0d5049ab31b7" providerId="ADAL" clId="{2A4FB0EA-4948-4424-BC74-A6D424A933AB}" dt="2026-05-17T20:23:10.580" v="217" actId="1076"/>
      <pc:docMkLst>
        <pc:docMk/>
      </pc:docMkLst>
      <pc:sldChg chg="addSp delSp modSp mod">
        <pc:chgData name="Marie Rawson" userId="3ed56a11-0af2-40f0-8ce2-0d5049ab31b7" providerId="ADAL" clId="{2A4FB0EA-4948-4424-BC74-A6D424A933AB}" dt="2026-05-17T20:23:10.580" v="217" actId="1076"/>
        <pc:sldMkLst>
          <pc:docMk/>
          <pc:sldMk cId="2379431201" sldId="257"/>
        </pc:sldMkLst>
        <pc:spChg chg="del">
          <ac:chgData name="Marie Rawson" userId="3ed56a11-0af2-40f0-8ce2-0d5049ab31b7" providerId="ADAL" clId="{2A4FB0EA-4948-4424-BC74-A6D424A933AB}" dt="2026-05-17T20:20:39.291" v="38" actId="478"/>
          <ac:spMkLst>
            <pc:docMk/>
            <pc:sldMk cId="2379431201" sldId="257"/>
            <ac:spMk id="10" creationId="{6AF66684-0F8F-4687-AF45-D2504C1FB521}"/>
          </ac:spMkLst>
        </pc:spChg>
        <pc:spChg chg="mod">
          <ac:chgData name="Marie Rawson" userId="3ed56a11-0af2-40f0-8ce2-0d5049ab31b7" providerId="ADAL" clId="{2A4FB0EA-4948-4424-BC74-A6D424A933AB}" dt="2026-05-17T20:23:08.727" v="216" actId="404"/>
          <ac:spMkLst>
            <pc:docMk/>
            <pc:sldMk cId="2379431201" sldId="257"/>
            <ac:spMk id="13" creationId="{613A9AE8-DE2F-46B4-B26E-41005A1DA50C}"/>
          </ac:spMkLst>
        </pc:spChg>
        <pc:spChg chg="del">
          <ac:chgData name="Marie Rawson" userId="3ed56a11-0af2-40f0-8ce2-0d5049ab31b7" providerId="ADAL" clId="{2A4FB0EA-4948-4424-BC74-A6D424A933AB}" dt="2026-05-17T20:20:11.944" v="36" actId="478"/>
          <ac:spMkLst>
            <pc:docMk/>
            <pc:sldMk cId="2379431201" sldId="257"/>
            <ac:spMk id="19" creationId="{B24BB165-A626-48FE-B241-0AE91C6D8B37}"/>
          </ac:spMkLst>
        </pc:spChg>
        <pc:spChg chg="add mod">
          <ac:chgData name="Marie Rawson" userId="3ed56a11-0af2-40f0-8ce2-0d5049ab31b7" providerId="ADAL" clId="{2A4FB0EA-4948-4424-BC74-A6D424A933AB}" dt="2026-05-17T20:22:54.659" v="208" actId="404"/>
          <ac:spMkLst>
            <pc:docMk/>
            <pc:sldMk cId="2379431201" sldId="257"/>
            <ac:spMk id="20" creationId="{8869FE98-F10B-473F-995D-74A26C65C5AC}"/>
          </ac:spMkLst>
        </pc:spChg>
        <pc:spChg chg="mod">
          <ac:chgData name="Marie Rawson" userId="3ed56a11-0af2-40f0-8ce2-0d5049ab31b7" providerId="ADAL" clId="{2A4FB0EA-4948-4424-BC74-A6D424A933AB}" dt="2026-05-17T20:22:49.509" v="205" actId="403"/>
          <ac:spMkLst>
            <pc:docMk/>
            <pc:sldMk cId="2379431201" sldId="257"/>
            <ac:spMk id="22" creationId="{E68A8925-7B32-487D-8D3B-B633785A7B9A}"/>
          </ac:spMkLst>
        </pc:spChg>
        <pc:spChg chg="add del mod">
          <ac:chgData name="Marie Rawson" userId="3ed56a11-0af2-40f0-8ce2-0d5049ab31b7" providerId="ADAL" clId="{2A4FB0EA-4948-4424-BC74-A6D424A933AB}" dt="2026-05-17T20:22:44.855" v="203" actId="403"/>
          <ac:spMkLst>
            <pc:docMk/>
            <pc:sldMk cId="2379431201" sldId="257"/>
            <ac:spMk id="23" creationId="{835BAE15-4948-4CCE-9003-0F3531613005}"/>
          </ac:spMkLst>
        </pc:spChg>
        <pc:spChg chg="mod">
          <ac:chgData name="Marie Rawson" userId="3ed56a11-0af2-40f0-8ce2-0d5049ab31b7" providerId="ADAL" clId="{2A4FB0EA-4948-4424-BC74-A6D424A933AB}" dt="2026-05-17T20:22:39.438" v="201" actId="1076"/>
          <ac:spMkLst>
            <pc:docMk/>
            <pc:sldMk cId="2379431201" sldId="257"/>
            <ac:spMk id="24" creationId="{3401C47D-18C0-4F87-9501-43855E7D5814}"/>
          </ac:spMkLst>
        </pc:spChg>
        <pc:spChg chg="del">
          <ac:chgData name="Marie Rawson" userId="3ed56a11-0af2-40f0-8ce2-0d5049ab31b7" providerId="ADAL" clId="{2A4FB0EA-4948-4424-BC74-A6D424A933AB}" dt="2026-05-17T20:22:12.702" v="186" actId="478"/>
          <ac:spMkLst>
            <pc:docMk/>
            <pc:sldMk cId="2379431201" sldId="257"/>
            <ac:spMk id="25" creationId="{9FA47696-FDAF-4123-8EE1-D1E129D19972}"/>
          </ac:spMkLst>
        </pc:spChg>
        <pc:grpChg chg="mod">
          <ac:chgData name="Marie Rawson" userId="3ed56a11-0af2-40f0-8ce2-0d5049ab31b7" providerId="ADAL" clId="{2A4FB0EA-4948-4424-BC74-A6D424A933AB}" dt="2026-05-17T20:23:05.039" v="213" actId="1076"/>
          <ac:grpSpMkLst>
            <pc:docMk/>
            <pc:sldMk cId="2379431201" sldId="257"/>
            <ac:grpSpMk id="5" creationId="{D4AE0990-827A-4908-B591-845D59FAECDC}"/>
          </ac:grpSpMkLst>
        </pc:grpChg>
        <pc:picChg chg="mod">
          <ac:chgData name="Marie Rawson" userId="3ed56a11-0af2-40f0-8ce2-0d5049ab31b7" providerId="ADAL" clId="{2A4FB0EA-4948-4424-BC74-A6D424A933AB}" dt="2026-05-17T20:22:34.053" v="198" actId="1076"/>
          <ac:picMkLst>
            <pc:docMk/>
            <pc:sldMk cId="2379431201" sldId="257"/>
            <ac:picMk id="15" creationId="{4FEB7740-2667-4AF2-A1A5-1A8EC7F295E9}"/>
          </ac:picMkLst>
        </pc:picChg>
        <pc:picChg chg="del">
          <ac:chgData name="Marie Rawson" userId="3ed56a11-0af2-40f0-8ce2-0d5049ab31b7" providerId="ADAL" clId="{2A4FB0EA-4948-4424-BC74-A6D424A933AB}" dt="2026-05-17T20:20:09.045" v="35" actId="478"/>
          <ac:picMkLst>
            <pc:docMk/>
            <pc:sldMk cId="2379431201" sldId="257"/>
            <ac:picMk id="17" creationId="{CD0BFC61-3FBB-4908-A9FC-A2AB9E80DCED}"/>
          </ac:picMkLst>
        </pc:picChg>
        <pc:picChg chg="add mod">
          <ac:chgData name="Marie Rawson" userId="3ed56a11-0af2-40f0-8ce2-0d5049ab31b7" providerId="ADAL" clId="{2A4FB0EA-4948-4424-BC74-A6D424A933AB}" dt="2026-05-17T20:22:56.254" v="209" actId="1076"/>
          <ac:picMkLst>
            <pc:docMk/>
            <pc:sldMk cId="2379431201" sldId="257"/>
            <ac:picMk id="21" creationId="{8DA719E5-348D-40F5-B75A-BDC211CBEE46}"/>
          </ac:picMkLst>
        </pc:picChg>
        <pc:picChg chg="del">
          <ac:chgData name="Marie Rawson" userId="3ed56a11-0af2-40f0-8ce2-0d5049ab31b7" providerId="ADAL" clId="{2A4FB0EA-4948-4424-BC74-A6D424A933AB}" dt="2026-05-17T20:20:13.894" v="37" actId="478"/>
          <ac:picMkLst>
            <pc:docMk/>
            <pc:sldMk cId="2379431201" sldId="257"/>
            <ac:picMk id="26" creationId="{9F6724F0-4CC2-41CE-A68B-676B57E46423}"/>
          </ac:picMkLst>
        </pc:picChg>
        <pc:picChg chg="add del mod">
          <ac:chgData name="Marie Rawson" userId="3ed56a11-0af2-40f0-8ce2-0d5049ab31b7" providerId="ADAL" clId="{2A4FB0EA-4948-4424-BC74-A6D424A933AB}" dt="2026-05-17T20:22:47" v="204" actId="1076"/>
          <ac:picMkLst>
            <pc:docMk/>
            <pc:sldMk cId="2379431201" sldId="257"/>
            <ac:picMk id="27" creationId="{1745B0E7-CDBD-4097-9A29-BB745600EB81}"/>
          </ac:picMkLst>
        </pc:picChg>
        <pc:picChg chg="mod">
          <ac:chgData name="Marie Rawson" userId="3ed56a11-0af2-40f0-8ce2-0d5049ab31b7" providerId="ADAL" clId="{2A4FB0EA-4948-4424-BC74-A6D424A933AB}" dt="2026-05-17T20:23:10.580" v="217" actId="1076"/>
          <ac:picMkLst>
            <pc:docMk/>
            <pc:sldMk cId="2379431201" sldId="257"/>
            <ac:picMk id="28" creationId="{49155A52-4FA6-4F88-A6A6-807A68391091}"/>
          </ac:picMkLst>
        </pc:picChg>
        <pc:picChg chg="mod">
          <ac:chgData name="Marie Rawson" userId="3ed56a11-0af2-40f0-8ce2-0d5049ab31b7" providerId="ADAL" clId="{2A4FB0EA-4948-4424-BC74-A6D424A933AB}" dt="2026-05-17T20:23:01.900" v="212" actId="1076"/>
          <ac:picMkLst>
            <pc:docMk/>
            <pc:sldMk cId="2379431201" sldId="257"/>
            <ac:picMk id="30" creationId="{4FCB33E6-2756-4CA1-BFE4-43D5C688701B}"/>
          </ac:picMkLst>
        </pc:picChg>
        <pc:picChg chg="del">
          <ac:chgData name="Marie Rawson" userId="3ed56a11-0af2-40f0-8ce2-0d5049ab31b7" providerId="ADAL" clId="{2A4FB0EA-4948-4424-BC74-A6D424A933AB}" dt="2026-05-17T20:22:12.702" v="186" actId="478"/>
          <ac:picMkLst>
            <pc:docMk/>
            <pc:sldMk cId="2379431201" sldId="257"/>
            <ac:picMk id="32" creationId="{59713AEF-89BC-4B13-8AF1-9DF670751647}"/>
          </ac:picMkLst>
        </pc:picChg>
      </pc:sldChg>
      <pc:sldChg chg="addSp delSp modSp mod">
        <pc:chgData name="Marie Rawson" userId="3ed56a11-0af2-40f0-8ce2-0d5049ab31b7" providerId="ADAL" clId="{2A4FB0EA-4948-4424-BC74-A6D424A933AB}" dt="2026-05-17T20:22:31.647" v="197" actId="1076"/>
        <pc:sldMkLst>
          <pc:docMk/>
          <pc:sldMk cId="121194351" sldId="258"/>
        </pc:sldMkLst>
        <pc:spChg chg="mod">
          <ac:chgData name="Marie Rawson" userId="3ed56a11-0af2-40f0-8ce2-0d5049ab31b7" providerId="ADAL" clId="{2A4FB0EA-4948-4424-BC74-A6D424A933AB}" dt="2026-05-17T20:21:12.899" v="59" actId="20577"/>
          <ac:spMkLst>
            <pc:docMk/>
            <pc:sldMk cId="121194351" sldId="258"/>
            <ac:spMk id="10" creationId="{ACFBF312-C5B2-44D8-8214-6939B0E971C6}"/>
          </ac:spMkLst>
        </pc:spChg>
        <pc:spChg chg="mod">
          <ac:chgData name="Marie Rawson" userId="3ed56a11-0af2-40f0-8ce2-0d5049ab31b7" providerId="ADAL" clId="{2A4FB0EA-4948-4424-BC74-A6D424A933AB}" dt="2026-05-17T20:22:26.374" v="193" actId="1076"/>
          <ac:spMkLst>
            <pc:docMk/>
            <pc:sldMk cId="121194351" sldId="258"/>
            <ac:spMk id="12" creationId="{A8C80675-964A-40AB-9361-41648855A515}"/>
          </ac:spMkLst>
        </pc:spChg>
        <pc:spChg chg="del">
          <ac:chgData name="Marie Rawson" userId="3ed56a11-0af2-40f0-8ce2-0d5049ab31b7" providerId="ADAL" clId="{2A4FB0EA-4948-4424-BC74-A6D424A933AB}" dt="2026-05-17T20:20:49.574" v="40" actId="478"/>
          <ac:spMkLst>
            <pc:docMk/>
            <pc:sldMk cId="121194351" sldId="258"/>
            <ac:spMk id="14" creationId="{27EF3D37-834C-4D46-A9DC-809FE95A2F6B}"/>
          </ac:spMkLst>
        </pc:spChg>
        <pc:spChg chg="del">
          <ac:chgData name="Marie Rawson" userId="3ed56a11-0af2-40f0-8ce2-0d5049ab31b7" providerId="ADAL" clId="{2A4FB0EA-4948-4424-BC74-A6D424A933AB}" dt="2026-05-17T20:21:16.416" v="60" actId="478"/>
          <ac:spMkLst>
            <pc:docMk/>
            <pc:sldMk cId="121194351" sldId="258"/>
            <ac:spMk id="16" creationId="{C36E2D16-EAA8-4906-A1B9-09F9268F3023}"/>
          </ac:spMkLst>
        </pc:spChg>
        <pc:spChg chg="add mod">
          <ac:chgData name="Marie Rawson" userId="3ed56a11-0af2-40f0-8ce2-0d5049ab31b7" providerId="ADAL" clId="{2A4FB0EA-4948-4424-BC74-A6D424A933AB}" dt="2026-05-17T20:22:17.775" v="189" actId="403"/>
          <ac:spMkLst>
            <pc:docMk/>
            <pc:sldMk cId="121194351" sldId="258"/>
            <ac:spMk id="18" creationId="{76B75258-30C6-4D34-8B16-D2FB383122C3}"/>
          </ac:spMkLst>
        </pc:spChg>
        <pc:spChg chg="mod">
          <ac:chgData name="Marie Rawson" userId="3ed56a11-0af2-40f0-8ce2-0d5049ab31b7" providerId="ADAL" clId="{2A4FB0EA-4948-4424-BC74-A6D424A933AB}" dt="2026-05-17T20:22:24.609" v="192" actId="403"/>
          <ac:spMkLst>
            <pc:docMk/>
            <pc:sldMk cId="121194351" sldId="258"/>
            <ac:spMk id="19" creationId="{890A8DED-21D2-4FE7-9C72-C98C3F230CE1}"/>
          </ac:spMkLst>
        </pc:spChg>
        <pc:grpChg chg="mod">
          <ac:chgData name="Marie Rawson" userId="3ed56a11-0af2-40f0-8ce2-0d5049ab31b7" providerId="ADAL" clId="{2A4FB0EA-4948-4424-BC74-A6D424A933AB}" dt="2026-05-17T20:22:30.518" v="196" actId="1076"/>
          <ac:grpSpMkLst>
            <pc:docMk/>
            <pc:sldMk cId="121194351" sldId="258"/>
            <ac:grpSpMk id="13" creationId="{71C55AA1-425A-4DB7-9F43-BB1DF7F3483A}"/>
          </ac:grpSpMkLst>
        </pc:grpChg>
        <pc:picChg chg="mod">
          <ac:chgData name="Marie Rawson" userId="3ed56a11-0af2-40f0-8ce2-0d5049ab31b7" providerId="ADAL" clId="{2A4FB0EA-4948-4424-BC74-A6D424A933AB}" dt="2026-05-17T20:22:31.647" v="197" actId="1076"/>
          <ac:picMkLst>
            <pc:docMk/>
            <pc:sldMk cId="121194351" sldId="258"/>
            <ac:picMk id="6" creationId="{EFBABCF9-3840-43CA-AFCF-2728734CD24E}"/>
          </ac:picMkLst>
        </pc:picChg>
        <pc:picChg chg="mod">
          <ac:chgData name="Marie Rawson" userId="3ed56a11-0af2-40f0-8ce2-0d5049ab31b7" providerId="ADAL" clId="{2A4FB0EA-4948-4424-BC74-A6D424A933AB}" dt="2026-05-17T20:21:20.158" v="61" actId="1076"/>
          <ac:picMkLst>
            <pc:docMk/>
            <pc:sldMk cId="121194351" sldId="258"/>
            <ac:picMk id="9" creationId="{45F911E2-06E5-4634-A65C-9C80A69B995C}"/>
          </ac:picMkLst>
        </pc:picChg>
        <pc:picChg chg="mod">
          <ac:chgData name="Marie Rawson" userId="3ed56a11-0af2-40f0-8ce2-0d5049ab31b7" providerId="ADAL" clId="{2A4FB0EA-4948-4424-BC74-A6D424A933AB}" dt="2026-05-17T20:22:27.650" v="194" actId="1076"/>
          <ac:picMkLst>
            <pc:docMk/>
            <pc:sldMk cId="121194351" sldId="258"/>
            <ac:picMk id="11" creationId="{8FE18B5D-62D1-46B6-99CC-196D5FC7857F}"/>
          </ac:picMkLst>
        </pc:picChg>
        <pc:picChg chg="del">
          <ac:chgData name="Marie Rawson" userId="3ed56a11-0af2-40f0-8ce2-0d5049ab31b7" providerId="ADAL" clId="{2A4FB0EA-4948-4424-BC74-A6D424A933AB}" dt="2026-05-17T20:21:16.416" v="60" actId="478"/>
          <ac:picMkLst>
            <pc:docMk/>
            <pc:sldMk cId="121194351" sldId="258"/>
            <ac:picMk id="20" creationId="{C8EFA0A3-0706-419B-9251-3E98E70E363C}"/>
          </ac:picMkLst>
        </pc:picChg>
        <pc:picChg chg="add mod">
          <ac:chgData name="Marie Rawson" userId="3ed56a11-0af2-40f0-8ce2-0d5049ab31b7" providerId="ADAL" clId="{2A4FB0EA-4948-4424-BC74-A6D424A933AB}" dt="2026-05-17T20:22:20.179" v="190" actId="1076"/>
          <ac:picMkLst>
            <pc:docMk/>
            <pc:sldMk cId="121194351" sldId="258"/>
            <ac:picMk id="21" creationId="{4D78CB13-07D2-4861-B4F5-053C1D1399DB}"/>
          </ac:picMkLst>
        </pc:picChg>
        <pc:picChg chg="del">
          <ac:chgData name="Marie Rawson" userId="3ed56a11-0af2-40f0-8ce2-0d5049ab31b7" providerId="ADAL" clId="{2A4FB0EA-4948-4424-BC74-A6D424A933AB}" dt="2026-05-17T20:21:16.416" v="60" actId="478"/>
          <ac:picMkLst>
            <pc:docMk/>
            <pc:sldMk cId="121194351" sldId="258"/>
            <ac:picMk id="22" creationId="{539ED97A-6064-449E-B1CB-18E0185F3E35}"/>
          </ac:picMkLst>
        </pc:picChg>
        <pc:picChg chg="del">
          <ac:chgData name="Marie Rawson" userId="3ed56a11-0af2-40f0-8ce2-0d5049ab31b7" providerId="ADAL" clId="{2A4FB0EA-4948-4424-BC74-A6D424A933AB}" dt="2026-05-17T20:20:49.574" v="40" actId="478"/>
          <ac:picMkLst>
            <pc:docMk/>
            <pc:sldMk cId="121194351" sldId="258"/>
            <ac:picMk id="24" creationId="{96DC6855-78FE-4214-9C77-C4C867E06F4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58F50-7D30-4679-99BD-95C1C4DF53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37AF0C3-3DBF-4CEC-A4C1-AFC6B4D107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1674D7C-1405-4654-B9DE-F3686E08F51B}"/>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5" name="Footer Placeholder 4">
            <a:extLst>
              <a:ext uri="{FF2B5EF4-FFF2-40B4-BE49-F238E27FC236}">
                <a16:creationId xmlns:a16="http://schemas.microsoft.com/office/drawing/2014/main" id="{804C2167-8345-418A-B513-EC80039EA7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A56FED-032B-4BAC-9980-FED223119708}"/>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199753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98FAE-9097-478E-93FD-0017E4359E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D2DB77-8102-4924-A49E-B15CE20613F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B592FD-462A-454D-B693-C0631C4427B8}"/>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5" name="Footer Placeholder 4">
            <a:extLst>
              <a:ext uri="{FF2B5EF4-FFF2-40B4-BE49-F238E27FC236}">
                <a16:creationId xmlns:a16="http://schemas.microsoft.com/office/drawing/2014/main" id="{C2A001FB-3BEB-4170-B8E2-2DDE2F5E12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3B51D7-E50B-41A0-B33B-7D3CC4ABA447}"/>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17280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75B7D-CB5F-4CF1-ABEC-1E4E9C3D0D2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A8591EA-4908-4FFC-8466-4D4F96D491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201571-035C-4AAF-B7AC-45A026607789}"/>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5" name="Footer Placeholder 4">
            <a:extLst>
              <a:ext uri="{FF2B5EF4-FFF2-40B4-BE49-F238E27FC236}">
                <a16:creationId xmlns:a16="http://schemas.microsoft.com/office/drawing/2014/main" id="{5269F0E9-31F5-42F3-BE02-EEF30714F3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DBBAD6-CEE9-4CCC-AFFB-146A061B6D9E}"/>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2984566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99E18-397C-468A-9C92-5B8646039F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EB8696-9ACE-42CD-B0D1-048F865E23A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174CE4E-097F-47D8-B187-4A24D3A6E0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DE1D8F-EDBD-4CD6-A66A-FA4CA80DF46E}"/>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6" name="Footer Placeholder 5">
            <a:extLst>
              <a:ext uri="{FF2B5EF4-FFF2-40B4-BE49-F238E27FC236}">
                <a16:creationId xmlns:a16="http://schemas.microsoft.com/office/drawing/2014/main" id="{E969BCC9-BC5F-4BAF-A6BF-7CB45054D6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869FC8-F853-4AD7-A0A6-058E97B3429E}"/>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532020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F4F2F-6D5C-4CA8-BF9B-E863CB93588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C9239C-53DF-4D6F-B634-B64C3881A0C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D992BD-E404-4EA0-ABCB-5CEEE7FAC9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FD10BC1-3DC4-40CF-8CBA-745BEBD1CD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E8D664-7716-46D6-8468-96D7429426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12691DF-BB16-4BEB-A770-E0276F90DF85}"/>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8" name="Footer Placeholder 7">
            <a:extLst>
              <a:ext uri="{FF2B5EF4-FFF2-40B4-BE49-F238E27FC236}">
                <a16:creationId xmlns:a16="http://schemas.microsoft.com/office/drawing/2014/main" id="{AE15A721-3815-4600-9396-A2EB3AE5105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BCEB9A7-7E59-468E-96FB-F45C7170DBA7}"/>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1713992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C7E51-55F4-4F0B-B347-85905D858CF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E3EC93-D71F-4286-96BE-514706072FB4}"/>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4" name="Footer Placeholder 3">
            <a:extLst>
              <a:ext uri="{FF2B5EF4-FFF2-40B4-BE49-F238E27FC236}">
                <a16:creationId xmlns:a16="http://schemas.microsoft.com/office/drawing/2014/main" id="{ED17A801-6938-4289-91F3-26CD2BCBEE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C7C30EE-AE3E-4F9A-AB1B-932A13F65D86}"/>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2924068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D25F5D-C7B0-48CB-963A-49861673F7A6}"/>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3" name="Footer Placeholder 2">
            <a:extLst>
              <a:ext uri="{FF2B5EF4-FFF2-40B4-BE49-F238E27FC236}">
                <a16:creationId xmlns:a16="http://schemas.microsoft.com/office/drawing/2014/main" id="{68C270E0-2742-44CA-A254-9597F51D9C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7A96C00-B856-4D34-B7F2-096B7966D10C}"/>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2980840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77565-C0D1-4E8C-B43B-7B9F8D2288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112637-88B1-43A2-8D49-A529A633BA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36224E2-129E-4E12-B5A2-1E3AEC0024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6FE2DB-AA8D-497D-B4C1-C80777E96EDF}"/>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6" name="Footer Placeholder 5">
            <a:extLst>
              <a:ext uri="{FF2B5EF4-FFF2-40B4-BE49-F238E27FC236}">
                <a16:creationId xmlns:a16="http://schemas.microsoft.com/office/drawing/2014/main" id="{A78F444B-555C-403D-A3E1-8829F2DA15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C765AB-10C8-4301-9E8B-148F1F9E5E85}"/>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1156883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ADF08-EB1D-4E81-AA12-DB25E970AB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D860A3-1908-4204-A37A-EC004772BF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F36C28D-5613-4DE7-819E-53D6C2152D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C7BAFA-0151-46EB-8E5A-E1CC14578B65}"/>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6" name="Footer Placeholder 5">
            <a:extLst>
              <a:ext uri="{FF2B5EF4-FFF2-40B4-BE49-F238E27FC236}">
                <a16:creationId xmlns:a16="http://schemas.microsoft.com/office/drawing/2014/main" id="{2E579F14-2804-4BD7-B8C1-BF9E13FD33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BC49AF-9C28-422F-933B-A8902BA9A5A9}"/>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2829319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F7E93-A794-497C-BBA3-399CE9840B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54150EF-A518-42B0-8D04-1C14886F6F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4FF76E-4E2E-4D64-B772-93AFA25FC082}"/>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5" name="Footer Placeholder 4">
            <a:extLst>
              <a:ext uri="{FF2B5EF4-FFF2-40B4-BE49-F238E27FC236}">
                <a16:creationId xmlns:a16="http://schemas.microsoft.com/office/drawing/2014/main" id="{17016103-9EB9-4606-9F53-292467AC05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BC4E3D-1349-4BB2-B589-D67774717713}"/>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2834175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C764DA-0494-407C-8B57-D284FCED2A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6FC50B-CAF8-41E2-AF93-B7CAE47E174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A1F834-8337-444B-9E4F-3DD5CF258380}"/>
              </a:ext>
            </a:extLst>
          </p:cNvPr>
          <p:cNvSpPr>
            <a:spLocks noGrp="1"/>
          </p:cNvSpPr>
          <p:nvPr>
            <p:ph type="dt" sz="half" idx="10"/>
          </p:nvPr>
        </p:nvSpPr>
        <p:spPr/>
        <p:txBody>
          <a:bodyPr/>
          <a:lstStyle/>
          <a:p>
            <a:fld id="{4585D1F0-C1A2-4909-9FC6-69DD28EA1615}" type="datetimeFigureOut">
              <a:rPr lang="en-GB" smtClean="0"/>
              <a:t>17/05/2026</a:t>
            </a:fld>
            <a:endParaRPr lang="en-GB"/>
          </a:p>
        </p:txBody>
      </p:sp>
      <p:sp>
        <p:nvSpPr>
          <p:cNvPr id="5" name="Footer Placeholder 4">
            <a:extLst>
              <a:ext uri="{FF2B5EF4-FFF2-40B4-BE49-F238E27FC236}">
                <a16:creationId xmlns:a16="http://schemas.microsoft.com/office/drawing/2014/main" id="{FF8FDC99-7231-486B-9A1B-E4F0E8670E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6D527A-5D40-4D3C-85CA-9A3FA3FE4673}"/>
              </a:ext>
            </a:extLst>
          </p:cNvPr>
          <p:cNvSpPr>
            <a:spLocks noGrp="1"/>
          </p:cNvSpPr>
          <p:nvPr>
            <p:ph type="sldNum" sz="quarter" idx="12"/>
          </p:nvPr>
        </p:nvSpPr>
        <p:spPr/>
        <p:txBody>
          <a:bodyPr/>
          <a:lstStyle/>
          <a:p>
            <a:fld id="{85957239-AB7C-4E8B-A5E6-92E555AE369A}" type="slidenum">
              <a:rPr lang="en-GB" smtClean="0"/>
              <a:t>‹#›</a:t>
            </a:fld>
            <a:endParaRPr lang="en-GB"/>
          </a:p>
        </p:txBody>
      </p:sp>
    </p:spTree>
    <p:extLst>
      <p:ext uri="{BB962C8B-B14F-4D97-AF65-F5344CB8AC3E}">
        <p14:creationId xmlns:p14="http://schemas.microsoft.com/office/powerpoint/2010/main" val="4121699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83BE54-D2C7-4D00-BB55-45325C435B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25C6E2-82DF-4F5D-9AAA-997D6DC903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5CD96C-2CD6-4F9A-9577-88B5DB0564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85D1F0-C1A2-4909-9FC6-69DD28EA1615}" type="datetimeFigureOut">
              <a:rPr lang="en-GB" smtClean="0"/>
              <a:t>17/05/2026</a:t>
            </a:fld>
            <a:endParaRPr lang="en-GB"/>
          </a:p>
        </p:txBody>
      </p:sp>
      <p:sp>
        <p:nvSpPr>
          <p:cNvPr id="5" name="Footer Placeholder 4">
            <a:extLst>
              <a:ext uri="{FF2B5EF4-FFF2-40B4-BE49-F238E27FC236}">
                <a16:creationId xmlns:a16="http://schemas.microsoft.com/office/drawing/2014/main" id="{0A8BF7E6-5BE8-4767-A58A-A0DBD2DEFE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1C74715-58CA-4EA2-A6DD-4489F0C90B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57239-AB7C-4E8B-A5E6-92E555AE369A}" type="slidenum">
              <a:rPr lang="en-GB" smtClean="0"/>
              <a:t>‹#›</a:t>
            </a:fld>
            <a:endParaRPr lang="en-GB"/>
          </a:p>
        </p:txBody>
      </p:sp>
    </p:spTree>
    <p:extLst>
      <p:ext uri="{BB962C8B-B14F-4D97-AF65-F5344CB8AC3E}">
        <p14:creationId xmlns:p14="http://schemas.microsoft.com/office/powerpoint/2010/main" val="3269657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D4AE0990-827A-4908-B591-845D59FAECDC}"/>
              </a:ext>
            </a:extLst>
          </p:cNvPr>
          <p:cNvGrpSpPr/>
          <p:nvPr/>
        </p:nvGrpSpPr>
        <p:grpSpPr>
          <a:xfrm>
            <a:off x="4927502" y="2402920"/>
            <a:ext cx="2831977" cy="2237173"/>
            <a:chOff x="4250638" y="2832293"/>
            <a:chExt cx="2831977" cy="2237173"/>
          </a:xfrm>
        </p:grpSpPr>
        <p:sp>
          <p:nvSpPr>
            <p:cNvPr id="6" name="Cloud 5">
              <a:extLst>
                <a:ext uri="{FF2B5EF4-FFF2-40B4-BE49-F238E27FC236}">
                  <a16:creationId xmlns:a16="http://schemas.microsoft.com/office/drawing/2014/main" id="{ED5A5844-61FE-4914-8695-A32E87ED3276}"/>
                </a:ext>
              </a:extLst>
            </p:cNvPr>
            <p:cNvSpPr/>
            <p:nvPr/>
          </p:nvSpPr>
          <p:spPr>
            <a:xfrm>
              <a:off x="4250638" y="2832293"/>
              <a:ext cx="2831977" cy="2237173"/>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68B3081-B831-43F0-93DB-30E31CF3561C}"/>
                </a:ext>
              </a:extLst>
            </p:cNvPr>
            <p:cNvSpPr txBox="1"/>
            <p:nvPr/>
          </p:nvSpPr>
          <p:spPr>
            <a:xfrm>
              <a:off x="4516359" y="3377726"/>
              <a:ext cx="2210540" cy="830997"/>
            </a:xfrm>
            <a:prstGeom prst="rect">
              <a:avLst/>
            </a:prstGeom>
            <a:noFill/>
          </p:spPr>
          <p:txBody>
            <a:bodyPr wrap="square" rtlCol="0">
              <a:spAutoFit/>
            </a:bodyPr>
            <a:lstStyle/>
            <a:p>
              <a:pPr algn="ctr"/>
              <a:r>
                <a:rPr lang="en-GB" sz="2400" dirty="0">
                  <a:solidFill>
                    <a:srgbClr val="002060"/>
                  </a:solidFill>
                  <a:latin typeface="Comic Sans MS" panose="030F0702030302020204" pitchFamily="66" charset="0"/>
                </a:rPr>
                <a:t>Year 4</a:t>
              </a:r>
            </a:p>
            <a:p>
              <a:pPr algn="ctr"/>
              <a:r>
                <a:rPr lang="en-GB" sz="2400" dirty="0">
                  <a:solidFill>
                    <a:srgbClr val="002060"/>
                  </a:solidFill>
                  <a:latin typeface="Comic Sans MS" panose="030F0702030302020204" pitchFamily="66" charset="0"/>
                </a:rPr>
                <a:t>Summer 2</a:t>
              </a:r>
            </a:p>
          </p:txBody>
        </p:sp>
      </p:grpSp>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7632"/>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23548"/>
            <a:ext cx="7560310" cy="1226820"/>
          </a:xfrm>
          <a:prstGeom prst="rect">
            <a:avLst/>
          </a:prstGeom>
        </p:spPr>
      </p:pic>
      <p:sp>
        <p:nvSpPr>
          <p:cNvPr id="13" name="TextBox 12">
            <a:extLst>
              <a:ext uri="{FF2B5EF4-FFF2-40B4-BE49-F238E27FC236}">
                <a16:creationId xmlns:a16="http://schemas.microsoft.com/office/drawing/2014/main" id="{613A9AE8-DE2F-46B4-B26E-41005A1DA50C}"/>
              </a:ext>
            </a:extLst>
          </p:cNvPr>
          <p:cNvSpPr txBox="1"/>
          <p:nvPr/>
        </p:nvSpPr>
        <p:spPr>
          <a:xfrm>
            <a:off x="7560310" y="1210110"/>
            <a:ext cx="4518266" cy="1815882"/>
          </a:xfrm>
          <a:prstGeom prst="rect">
            <a:avLst/>
          </a:prstGeom>
          <a:noFill/>
        </p:spPr>
        <p:txBody>
          <a:bodyPr wrap="square" rtlCol="0">
            <a:spAutoFit/>
          </a:bodyPr>
          <a:lstStyle/>
          <a:p>
            <a:r>
              <a:rPr lang="en-GB" sz="1400" b="1" u="sng" dirty="0">
                <a:solidFill>
                  <a:srgbClr val="002060"/>
                </a:solidFill>
                <a:latin typeface="Comic Sans MS" panose="030F0702030302020204" pitchFamily="66" charset="0"/>
              </a:rPr>
              <a:t>Mathematics</a:t>
            </a:r>
          </a:p>
          <a:p>
            <a:r>
              <a:rPr lang="en-GB" sz="1400" dirty="0">
                <a:solidFill>
                  <a:srgbClr val="002060"/>
                </a:solidFill>
                <a:latin typeface="Comic Sans MS" panose="030F0702030302020204" pitchFamily="66" charset="0"/>
              </a:rPr>
              <a:t>Children will be focusing on angles, shapes and time this half term as well as time. The children will be learning how to identify, compare and order different angles. They will also be exploring the properties of shapes such as triangles, quadrilaterals and polygons. </a:t>
            </a:r>
          </a:p>
          <a:p>
            <a:endParaRPr lang="en-GB" sz="1400" i="1" dirty="0">
              <a:solidFill>
                <a:srgbClr val="002060"/>
              </a:solidFill>
              <a:latin typeface="Comic Sans MS" panose="030F0702030302020204" pitchFamily="66" charset="0"/>
            </a:endParaRPr>
          </a:p>
        </p:txBody>
      </p:sp>
      <p:sp>
        <p:nvSpPr>
          <p:cNvPr id="22" name="TextBox 21">
            <a:extLst>
              <a:ext uri="{FF2B5EF4-FFF2-40B4-BE49-F238E27FC236}">
                <a16:creationId xmlns:a16="http://schemas.microsoft.com/office/drawing/2014/main" id="{E68A8925-7B32-487D-8D3B-B633785A7B9A}"/>
              </a:ext>
            </a:extLst>
          </p:cNvPr>
          <p:cNvSpPr txBox="1"/>
          <p:nvPr/>
        </p:nvSpPr>
        <p:spPr>
          <a:xfrm>
            <a:off x="3639845" y="85139"/>
            <a:ext cx="3755529" cy="1169551"/>
          </a:xfrm>
          <a:prstGeom prst="rect">
            <a:avLst/>
          </a:prstGeom>
          <a:noFill/>
        </p:spPr>
        <p:txBody>
          <a:bodyPr wrap="square" rtlCol="0">
            <a:spAutoFit/>
          </a:bodyPr>
          <a:lstStyle/>
          <a:p>
            <a:r>
              <a:rPr lang="en-GB" sz="1400" b="1" u="sng" dirty="0">
                <a:solidFill>
                  <a:srgbClr val="002060"/>
                </a:solidFill>
                <a:latin typeface="Comic Sans MS" panose="030F0702030302020204" pitchFamily="66" charset="0"/>
              </a:rPr>
              <a:t>Spanish</a:t>
            </a:r>
          </a:p>
          <a:p>
            <a:r>
              <a:rPr lang="en-GB" sz="1400" dirty="0">
                <a:solidFill>
                  <a:srgbClr val="002060"/>
                </a:solidFill>
                <a:latin typeface="Comic Sans MS" panose="030F0702030302020204" pitchFamily="66" charset="0"/>
              </a:rPr>
              <a:t>This half term in Spanish the children will learn about Spanish greetings, the names of pets and location knowledge. </a:t>
            </a:r>
          </a:p>
          <a:p>
            <a:endParaRPr lang="en-GB" sz="1400" b="1" u="sng" dirty="0">
              <a:solidFill>
                <a:srgbClr val="002060"/>
              </a:solidFill>
              <a:latin typeface="Comic Sans MS" panose="030F0702030302020204" pitchFamily="66" charset="0"/>
            </a:endParaRPr>
          </a:p>
        </p:txBody>
      </p:sp>
      <p:sp>
        <p:nvSpPr>
          <p:cNvPr id="24" name="TextBox 23">
            <a:extLst>
              <a:ext uri="{FF2B5EF4-FFF2-40B4-BE49-F238E27FC236}">
                <a16:creationId xmlns:a16="http://schemas.microsoft.com/office/drawing/2014/main" id="{3401C47D-18C0-4F87-9501-43855E7D5814}"/>
              </a:ext>
            </a:extLst>
          </p:cNvPr>
          <p:cNvSpPr txBox="1"/>
          <p:nvPr/>
        </p:nvSpPr>
        <p:spPr>
          <a:xfrm>
            <a:off x="6917813" y="4821141"/>
            <a:ext cx="2790830" cy="1600438"/>
          </a:xfrm>
          <a:prstGeom prst="rect">
            <a:avLst/>
          </a:prstGeom>
          <a:noFill/>
        </p:spPr>
        <p:txBody>
          <a:bodyPr wrap="square">
            <a:spAutoFit/>
          </a:bodyPr>
          <a:lstStyle/>
          <a:p>
            <a:r>
              <a:rPr lang="en-GB" sz="1400" b="1" u="sng" dirty="0">
                <a:solidFill>
                  <a:srgbClr val="002060"/>
                </a:solidFill>
                <a:latin typeface="Comic Sans MS" panose="030F0702030302020204" pitchFamily="66" charset="0"/>
              </a:rPr>
              <a:t>Computing</a:t>
            </a:r>
          </a:p>
          <a:p>
            <a:r>
              <a:rPr lang="en-GB" sz="1400" dirty="0">
                <a:solidFill>
                  <a:srgbClr val="002060"/>
                </a:solidFill>
                <a:latin typeface="Comic Sans MS" panose="030F0702030302020204" pitchFamily="66" charset="0"/>
              </a:rPr>
              <a:t>This half term, the children will be learning about algorithms, and what is considered important when creating a computer program. </a:t>
            </a:r>
          </a:p>
          <a:p>
            <a:r>
              <a:rPr lang="en-GB" sz="1400" dirty="0">
                <a:solidFill>
                  <a:srgbClr val="002060"/>
                </a:solidFill>
                <a:latin typeface="Comic Sans MS" panose="030F0702030302020204" pitchFamily="66" charset="0"/>
              </a:rPr>
              <a:t> </a:t>
            </a:r>
          </a:p>
        </p:txBody>
      </p:sp>
      <p:pic>
        <p:nvPicPr>
          <p:cNvPr id="15" name="Picture 14">
            <a:extLst>
              <a:ext uri="{FF2B5EF4-FFF2-40B4-BE49-F238E27FC236}">
                <a16:creationId xmlns:a16="http://schemas.microsoft.com/office/drawing/2014/main" id="{4FEB7740-2667-4AF2-A1A5-1A8EC7F295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2979" y="4671245"/>
            <a:ext cx="1747811" cy="1747811"/>
          </a:xfrm>
          <a:prstGeom prst="rect">
            <a:avLst/>
          </a:prstGeom>
        </p:spPr>
      </p:pic>
      <p:pic>
        <p:nvPicPr>
          <p:cNvPr id="28" name="Picture 27">
            <a:extLst>
              <a:ext uri="{FF2B5EF4-FFF2-40B4-BE49-F238E27FC236}">
                <a16:creationId xmlns:a16="http://schemas.microsoft.com/office/drawing/2014/main" id="{49155A52-4FA6-4F88-A6A6-807A683910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84776" y="3025992"/>
            <a:ext cx="2566804" cy="1450802"/>
          </a:xfrm>
          <a:prstGeom prst="rect">
            <a:avLst/>
          </a:prstGeom>
        </p:spPr>
      </p:pic>
      <p:pic>
        <p:nvPicPr>
          <p:cNvPr id="30" name="Picture 29">
            <a:extLst>
              <a:ext uri="{FF2B5EF4-FFF2-40B4-BE49-F238E27FC236}">
                <a16:creationId xmlns:a16="http://schemas.microsoft.com/office/drawing/2014/main" id="{4FCB33E6-2756-4CA1-BFE4-43D5C68870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73153" y="1135091"/>
            <a:ext cx="1830793" cy="1034796"/>
          </a:xfrm>
          <a:prstGeom prst="rect">
            <a:avLst/>
          </a:prstGeom>
        </p:spPr>
      </p:pic>
      <p:sp>
        <p:nvSpPr>
          <p:cNvPr id="20" name="TextBox 19">
            <a:extLst>
              <a:ext uri="{FF2B5EF4-FFF2-40B4-BE49-F238E27FC236}">
                <a16:creationId xmlns:a16="http://schemas.microsoft.com/office/drawing/2014/main" id="{8869FE98-F10B-473F-995D-74A26C65C5AC}"/>
              </a:ext>
            </a:extLst>
          </p:cNvPr>
          <p:cNvSpPr txBox="1"/>
          <p:nvPr/>
        </p:nvSpPr>
        <p:spPr>
          <a:xfrm>
            <a:off x="0" y="13440"/>
            <a:ext cx="3604334" cy="1169551"/>
          </a:xfrm>
          <a:prstGeom prst="rect">
            <a:avLst/>
          </a:prstGeom>
          <a:noFill/>
        </p:spPr>
        <p:txBody>
          <a:bodyPr wrap="square" rtlCol="0">
            <a:spAutoFit/>
          </a:bodyPr>
          <a:lstStyle/>
          <a:p>
            <a:r>
              <a:rPr lang="en-GB" sz="1400" b="1" u="sng" dirty="0">
                <a:solidFill>
                  <a:srgbClr val="002060"/>
                </a:solidFill>
                <a:latin typeface="Comic Sans MS" panose="030F0702030302020204" pitchFamily="66" charset="0"/>
              </a:rPr>
              <a:t>English</a:t>
            </a:r>
          </a:p>
          <a:p>
            <a:r>
              <a:rPr lang="en-GB" sz="1400" dirty="0">
                <a:solidFill>
                  <a:srgbClr val="002060"/>
                </a:solidFill>
                <a:latin typeface="Comic Sans MS" panose="030F0702030302020204" pitchFamily="66" charset="0"/>
              </a:rPr>
              <a:t>This half term we will be focusing on both a diary entry and a non-chronological report using videos as a stimulus. </a:t>
            </a:r>
          </a:p>
        </p:txBody>
      </p:sp>
      <p:pic>
        <p:nvPicPr>
          <p:cNvPr id="21" name="Picture 20">
            <a:extLst>
              <a:ext uri="{FF2B5EF4-FFF2-40B4-BE49-F238E27FC236}">
                <a16:creationId xmlns:a16="http://schemas.microsoft.com/office/drawing/2014/main" id="{8DA719E5-348D-40F5-B75A-BDC211CBEE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4123" y="1079039"/>
            <a:ext cx="2342251" cy="1323881"/>
          </a:xfrm>
          <a:prstGeom prst="rect">
            <a:avLst/>
          </a:prstGeom>
        </p:spPr>
      </p:pic>
      <p:sp>
        <p:nvSpPr>
          <p:cNvPr id="23" name="TextBox 22">
            <a:extLst>
              <a:ext uri="{FF2B5EF4-FFF2-40B4-BE49-F238E27FC236}">
                <a16:creationId xmlns:a16="http://schemas.microsoft.com/office/drawing/2014/main" id="{835BAE15-4948-4CCE-9003-0F3531613005}"/>
              </a:ext>
            </a:extLst>
          </p:cNvPr>
          <p:cNvSpPr txBox="1"/>
          <p:nvPr/>
        </p:nvSpPr>
        <p:spPr>
          <a:xfrm>
            <a:off x="90537" y="2548038"/>
            <a:ext cx="3762842" cy="1600438"/>
          </a:xfrm>
          <a:prstGeom prst="rect">
            <a:avLst/>
          </a:prstGeom>
          <a:noFill/>
        </p:spPr>
        <p:txBody>
          <a:bodyPr wrap="square" rtlCol="0">
            <a:spAutoFit/>
          </a:bodyPr>
          <a:lstStyle/>
          <a:p>
            <a:r>
              <a:rPr lang="en-GB" sz="1400" b="1" u="sng" dirty="0">
                <a:solidFill>
                  <a:srgbClr val="002060"/>
                </a:solidFill>
                <a:latin typeface="Comic Sans MS" panose="030F0702030302020204" pitchFamily="66" charset="0"/>
              </a:rPr>
              <a:t>Science </a:t>
            </a:r>
          </a:p>
          <a:p>
            <a:r>
              <a:rPr lang="en-GB" sz="1400" dirty="0">
                <a:solidFill>
                  <a:srgbClr val="002060"/>
                </a:solidFill>
                <a:latin typeface="Comic Sans MS" panose="030F0702030302020204" pitchFamily="66" charset="0"/>
              </a:rPr>
              <a:t>This half term in science the children will learn about living things and their habitats. The children will explore and group different living organisms and investigate how different habitats can change throughout the year. </a:t>
            </a:r>
            <a:endParaRPr lang="en-GB" sz="1400" u="sng" dirty="0">
              <a:solidFill>
                <a:srgbClr val="002060"/>
              </a:solidFill>
              <a:latin typeface="Comic Sans MS" panose="030F0702030302020204" pitchFamily="66" charset="0"/>
            </a:endParaRPr>
          </a:p>
        </p:txBody>
      </p:sp>
      <p:pic>
        <p:nvPicPr>
          <p:cNvPr id="27" name="Picture 26">
            <a:extLst>
              <a:ext uri="{FF2B5EF4-FFF2-40B4-BE49-F238E27FC236}">
                <a16:creationId xmlns:a16="http://schemas.microsoft.com/office/drawing/2014/main" id="{1745B0E7-CDBD-4097-9A29-BB745600EB8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9615" y="4293594"/>
            <a:ext cx="2900921" cy="1639651"/>
          </a:xfrm>
          <a:prstGeom prst="rect">
            <a:avLst/>
          </a:prstGeom>
        </p:spPr>
      </p:pic>
    </p:spTree>
    <p:extLst>
      <p:ext uri="{BB962C8B-B14F-4D97-AF65-F5344CB8AC3E}">
        <p14:creationId xmlns:p14="http://schemas.microsoft.com/office/powerpoint/2010/main" val="2379431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54815"/>
            <a:ext cx="7560310" cy="1226820"/>
          </a:xfrm>
          <a:prstGeom prst="rect">
            <a:avLst/>
          </a:prstGeom>
        </p:spPr>
      </p:pic>
      <p:sp>
        <p:nvSpPr>
          <p:cNvPr id="10" name="TextBox 9">
            <a:extLst>
              <a:ext uri="{FF2B5EF4-FFF2-40B4-BE49-F238E27FC236}">
                <a16:creationId xmlns:a16="http://schemas.microsoft.com/office/drawing/2014/main" id="{ACFBF312-C5B2-44D8-8214-6939B0E971C6}"/>
              </a:ext>
            </a:extLst>
          </p:cNvPr>
          <p:cNvSpPr txBox="1"/>
          <p:nvPr/>
        </p:nvSpPr>
        <p:spPr>
          <a:xfrm>
            <a:off x="8425797" y="1363249"/>
            <a:ext cx="3621480" cy="4885953"/>
          </a:xfrm>
          <a:prstGeom prst="rect">
            <a:avLst/>
          </a:prstGeom>
          <a:noFill/>
        </p:spPr>
        <p:txBody>
          <a:bodyPr wrap="square">
            <a:spAutoFit/>
          </a:bodyPr>
          <a:lstStyle/>
          <a:p>
            <a:pPr algn="just">
              <a:spcAft>
                <a:spcPts val="800"/>
              </a:spcAft>
            </a:pPr>
            <a:r>
              <a:rPr lang="en-GB" sz="12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Tuesday Wednesday, Friday</a:t>
            </a:r>
          </a:p>
          <a:p>
            <a:pPr algn="just">
              <a:spcAft>
                <a:spcPts val="800"/>
              </a:spcAft>
            </a:pPr>
            <a:r>
              <a:rPr lang="en-GB" sz="12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pumps, trainers or school shoes for inside the school building and a sensible shoe or boot of their choice to play outdoors in.</a:t>
            </a:r>
          </a:p>
          <a:p>
            <a:pPr algn="just">
              <a:spcAft>
                <a:spcPts val="800"/>
              </a:spcAft>
            </a:pPr>
            <a:r>
              <a:rPr lang="en-GB" sz="12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Monday and Thursday</a:t>
            </a:r>
          </a:p>
          <a:p>
            <a:pPr algn="just">
              <a:spcAft>
                <a:spcPts val="800"/>
              </a:spcAft>
            </a:pPr>
            <a:r>
              <a:rPr lang="en-GB" sz="12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 Kit should include: Plain navy-blue polo shirt with or without the school logo; plain black shorts, leggings or cycle shorts; plain black tracksuit bottoms; plain black tracksuit bottoms; plain navy-blue sweatshirt and plain black trainers that are suitable for outdoor sport.</a:t>
            </a:r>
          </a:p>
          <a:p>
            <a:pPr algn="ctr">
              <a:spcAft>
                <a:spcPts val="800"/>
              </a:spcAft>
            </a:pPr>
            <a:r>
              <a:rPr lang="en-GB" sz="12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pupil's name.</a:t>
            </a:r>
          </a:p>
          <a:p>
            <a:pPr algn="just">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9" name="TextBox 18">
            <a:extLst>
              <a:ext uri="{FF2B5EF4-FFF2-40B4-BE49-F238E27FC236}">
                <a16:creationId xmlns:a16="http://schemas.microsoft.com/office/drawing/2014/main" id="{890A8DED-21D2-4FE7-9C72-C98C3F230CE1}"/>
              </a:ext>
            </a:extLst>
          </p:cNvPr>
          <p:cNvSpPr txBox="1"/>
          <p:nvPr/>
        </p:nvSpPr>
        <p:spPr>
          <a:xfrm>
            <a:off x="4093196" y="168035"/>
            <a:ext cx="3994951" cy="1384995"/>
          </a:xfrm>
          <a:prstGeom prst="rect">
            <a:avLst/>
          </a:prstGeom>
          <a:noFill/>
        </p:spPr>
        <p:txBody>
          <a:bodyPr wrap="square" rtlCol="0">
            <a:spAutoFit/>
          </a:bodyPr>
          <a:lstStyle/>
          <a:p>
            <a:r>
              <a:rPr lang="en-GB" sz="1400" b="1" u="sng" dirty="0">
                <a:solidFill>
                  <a:srgbClr val="002060"/>
                </a:solidFill>
                <a:latin typeface="Comic Sans MS" panose="030F0702030302020204" pitchFamily="66" charset="0"/>
              </a:rPr>
              <a:t>Geography</a:t>
            </a:r>
          </a:p>
          <a:p>
            <a:r>
              <a:rPr lang="en-GB" sz="1400" dirty="0">
                <a:solidFill>
                  <a:srgbClr val="002060"/>
                </a:solidFill>
                <a:latin typeface="Comic Sans MS" panose="030F0702030302020204" pitchFamily="66" charset="0"/>
              </a:rPr>
              <a:t>In Geography the children will be focusing on human and physical geography. The children will be learning about climate zones, vegetation belts and the different types of settlements. </a:t>
            </a:r>
            <a:endParaRPr lang="en-GB" sz="1600" u="sng" dirty="0">
              <a:solidFill>
                <a:srgbClr val="002060"/>
              </a:solidFill>
              <a:latin typeface="Comic Sans MS" panose="030F0702030302020204" pitchFamily="66" charset="0"/>
            </a:endParaRPr>
          </a:p>
        </p:txBody>
      </p:sp>
      <p:sp>
        <p:nvSpPr>
          <p:cNvPr id="12" name="TextBox 11">
            <a:extLst>
              <a:ext uri="{FF2B5EF4-FFF2-40B4-BE49-F238E27FC236}">
                <a16:creationId xmlns:a16="http://schemas.microsoft.com/office/drawing/2014/main" id="{A8C80675-964A-40AB-9361-41648855A515}"/>
              </a:ext>
            </a:extLst>
          </p:cNvPr>
          <p:cNvSpPr txBox="1"/>
          <p:nvPr/>
        </p:nvSpPr>
        <p:spPr>
          <a:xfrm>
            <a:off x="0" y="59147"/>
            <a:ext cx="3774809" cy="1169551"/>
          </a:xfrm>
          <a:prstGeom prst="rect">
            <a:avLst/>
          </a:prstGeom>
          <a:noFill/>
        </p:spPr>
        <p:txBody>
          <a:bodyPr wrap="square" rtlCol="0">
            <a:spAutoFit/>
          </a:bodyPr>
          <a:lstStyle/>
          <a:p>
            <a:r>
              <a:rPr lang="en-GB" sz="1400" b="1" u="sng" dirty="0">
                <a:solidFill>
                  <a:srgbClr val="002060"/>
                </a:solidFill>
                <a:latin typeface="Comic Sans MS" panose="030F0702030302020204" pitchFamily="66" charset="0"/>
              </a:rPr>
              <a:t>Physical Education</a:t>
            </a:r>
          </a:p>
          <a:p>
            <a:r>
              <a:rPr lang="en-GB" sz="1400" dirty="0">
                <a:solidFill>
                  <a:srgbClr val="002060"/>
                </a:solidFill>
                <a:latin typeface="Comic Sans MS" panose="030F0702030302020204" pitchFamily="66" charset="0"/>
              </a:rPr>
              <a:t>This half term, the children will be taking part in P.E with Miss Rawson and Mr Goddard. The children will be focusing  on cricket and rounders.</a:t>
            </a:r>
            <a:endParaRPr lang="en-GB" sz="2000" dirty="0"/>
          </a:p>
        </p:txBody>
      </p:sp>
      <p:grpSp>
        <p:nvGrpSpPr>
          <p:cNvPr id="13" name="Group 12">
            <a:extLst>
              <a:ext uri="{FF2B5EF4-FFF2-40B4-BE49-F238E27FC236}">
                <a16:creationId xmlns:a16="http://schemas.microsoft.com/office/drawing/2014/main" id="{71C55AA1-425A-4DB7-9F43-BB1DF7F3483A}"/>
              </a:ext>
            </a:extLst>
          </p:cNvPr>
          <p:cNvGrpSpPr/>
          <p:nvPr/>
        </p:nvGrpSpPr>
        <p:grpSpPr>
          <a:xfrm>
            <a:off x="4316094" y="3709589"/>
            <a:ext cx="2831977" cy="2237173"/>
            <a:chOff x="4250638" y="2832293"/>
            <a:chExt cx="2831977" cy="2237173"/>
          </a:xfrm>
        </p:grpSpPr>
        <p:sp>
          <p:nvSpPr>
            <p:cNvPr id="15" name="Cloud 14">
              <a:extLst>
                <a:ext uri="{FF2B5EF4-FFF2-40B4-BE49-F238E27FC236}">
                  <a16:creationId xmlns:a16="http://schemas.microsoft.com/office/drawing/2014/main" id="{F18EEABC-CA98-428B-A989-F15A23F6C024}"/>
                </a:ext>
              </a:extLst>
            </p:cNvPr>
            <p:cNvSpPr/>
            <p:nvPr/>
          </p:nvSpPr>
          <p:spPr>
            <a:xfrm>
              <a:off x="4250638" y="2832293"/>
              <a:ext cx="2831977" cy="2237173"/>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9FAD8E45-B5E2-459B-9A57-E1C34A74913A}"/>
                </a:ext>
              </a:extLst>
            </p:cNvPr>
            <p:cNvSpPr txBox="1"/>
            <p:nvPr/>
          </p:nvSpPr>
          <p:spPr>
            <a:xfrm>
              <a:off x="4516359" y="3377726"/>
              <a:ext cx="2210540" cy="830997"/>
            </a:xfrm>
            <a:prstGeom prst="rect">
              <a:avLst/>
            </a:prstGeom>
            <a:noFill/>
          </p:spPr>
          <p:txBody>
            <a:bodyPr wrap="square" rtlCol="0">
              <a:spAutoFit/>
            </a:bodyPr>
            <a:lstStyle/>
            <a:p>
              <a:pPr algn="ctr"/>
              <a:r>
                <a:rPr lang="en-GB" sz="2400" dirty="0">
                  <a:solidFill>
                    <a:srgbClr val="002060"/>
                  </a:solidFill>
                  <a:latin typeface="Comic Sans MS" panose="030F0702030302020204" pitchFamily="66" charset="0"/>
                </a:rPr>
                <a:t>Year 4</a:t>
              </a:r>
            </a:p>
            <a:p>
              <a:pPr algn="ctr"/>
              <a:r>
                <a:rPr lang="en-GB" sz="2400" dirty="0">
                  <a:solidFill>
                    <a:srgbClr val="002060"/>
                  </a:solidFill>
                  <a:latin typeface="Comic Sans MS" panose="030F0702030302020204" pitchFamily="66" charset="0"/>
                </a:rPr>
                <a:t>Summer 2</a:t>
              </a:r>
            </a:p>
          </p:txBody>
        </p:sp>
      </p:grpSp>
      <p:pic>
        <p:nvPicPr>
          <p:cNvPr id="6" name="Picture 5">
            <a:extLst>
              <a:ext uri="{FF2B5EF4-FFF2-40B4-BE49-F238E27FC236}">
                <a16:creationId xmlns:a16="http://schemas.microsoft.com/office/drawing/2014/main" id="{EFBABCF9-3840-43CA-AFCF-2728734CD2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6610" y="1769481"/>
            <a:ext cx="2481461" cy="1402565"/>
          </a:xfrm>
          <a:prstGeom prst="rect">
            <a:avLst/>
          </a:prstGeom>
        </p:spPr>
      </p:pic>
      <p:pic>
        <p:nvPicPr>
          <p:cNvPr id="11" name="Picture 10">
            <a:extLst>
              <a:ext uri="{FF2B5EF4-FFF2-40B4-BE49-F238E27FC236}">
                <a16:creationId xmlns:a16="http://schemas.microsoft.com/office/drawing/2014/main" id="{8FE18B5D-62D1-46B6-99CC-196D5FC785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3672" y="1418108"/>
            <a:ext cx="2342251" cy="1323881"/>
          </a:xfrm>
          <a:prstGeom prst="rect">
            <a:avLst/>
          </a:prstGeom>
        </p:spPr>
      </p:pic>
      <p:sp>
        <p:nvSpPr>
          <p:cNvPr id="18" name="TextBox 17">
            <a:extLst>
              <a:ext uri="{FF2B5EF4-FFF2-40B4-BE49-F238E27FC236}">
                <a16:creationId xmlns:a16="http://schemas.microsoft.com/office/drawing/2014/main" id="{76B75258-30C6-4D34-8B16-D2FB383122C3}"/>
              </a:ext>
            </a:extLst>
          </p:cNvPr>
          <p:cNvSpPr txBox="1"/>
          <p:nvPr/>
        </p:nvSpPr>
        <p:spPr>
          <a:xfrm>
            <a:off x="161870" y="2853232"/>
            <a:ext cx="3604334" cy="954107"/>
          </a:xfrm>
          <a:prstGeom prst="rect">
            <a:avLst/>
          </a:prstGeom>
          <a:noFill/>
        </p:spPr>
        <p:txBody>
          <a:bodyPr wrap="square" rtlCol="0">
            <a:spAutoFit/>
          </a:bodyPr>
          <a:lstStyle/>
          <a:p>
            <a:r>
              <a:rPr lang="en-GB" sz="1400" b="1" u="sng" dirty="0">
                <a:solidFill>
                  <a:srgbClr val="002060"/>
                </a:solidFill>
                <a:latin typeface="Comic Sans MS" panose="030F0702030302020204" pitchFamily="66" charset="0"/>
              </a:rPr>
              <a:t>Music</a:t>
            </a:r>
          </a:p>
          <a:p>
            <a:r>
              <a:rPr lang="en-GB" sz="1400" dirty="0">
                <a:solidFill>
                  <a:srgbClr val="002060"/>
                </a:solidFill>
                <a:latin typeface="Comic Sans MS" panose="030F0702030302020204" pitchFamily="66" charset="0"/>
              </a:rPr>
              <a:t>In music this half term, the children will be taught by Miss Alison and will be developing their recorder skills. </a:t>
            </a:r>
          </a:p>
        </p:txBody>
      </p:sp>
      <p:pic>
        <p:nvPicPr>
          <p:cNvPr id="21" name="Picture 20">
            <a:extLst>
              <a:ext uri="{FF2B5EF4-FFF2-40B4-BE49-F238E27FC236}">
                <a16:creationId xmlns:a16="http://schemas.microsoft.com/office/drawing/2014/main" id="{4D78CB13-07D2-4861-B4F5-053C1D1399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1870" y="4029824"/>
            <a:ext cx="2481357" cy="1402506"/>
          </a:xfrm>
          <a:prstGeom prst="rect">
            <a:avLst/>
          </a:prstGeom>
        </p:spPr>
      </p:pic>
    </p:spTree>
    <p:extLst>
      <p:ext uri="{BB962C8B-B14F-4D97-AF65-F5344CB8AC3E}">
        <p14:creationId xmlns:p14="http://schemas.microsoft.com/office/powerpoint/2010/main" val="1211943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1647</TotalTime>
  <Words>407</Words>
  <Application>Microsoft Office PowerPoint</Application>
  <PresentationFormat>Widescreen</PresentationFormat>
  <Paragraphs>26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Rawson</dc:creator>
  <cp:lastModifiedBy>Marie Rawson</cp:lastModifiedBy>
  <cp:revision>7</cp:revision>
  <dcterms:created xsi:type="dcterms:W3CDTF">2024-05-21T09:39:05Z</dcterms:created>
  <dcterms:modified xsi:type="dcterms:W3CDTF">2026-05-17T20:23:13Z</dcterms:modified>
</cp:coreProperties>
</file>