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 Rawson" userId="3ed56a11-0af2-40f0-8ce2-0d5049ab31b7" providerId="ADAL" clId="{199D6959-86DA-49E5-8F94-857BB0171275}"/>
    <pc:docChg chg="undo custSel modSld">
      <pc:chgData name="Marie Rawson" userId="3ed56a11-0af2-40f0-8ce2-0d5049ab31b7" providerId="ADAL" clId="{199D6959-86DA-49E5-8F94-857BB0171275}" dt="2026-04-09T08:59:50.459" v="566" actId="1076"/>
      <pc:docMkLst>
        <pc:docMk/>
      </pc:docMkLst>
      <pc:sldChg chg="addSp delSp modSp mod">
        <pc:chgData name="Marie Rawson" userId="3ed56a11-0af2-40f0-8ce2-0d5049ab31b7" providerId="ADAL" clId="{199D6959-86DA-49E5-8F94-857BB0171275}" dt="2026-04-09T08:59:50.459" v="566" actId="1076"/>
        <pc:sldMkLst>
          <pc:docMk/>
          <pc:sldMk cId="3790121026" sldId="256"/>
        </pc:sldMkLst>
        <pc:spChg chg="add mod">
          <ac:chgData name="Marie Rawson" userId="3ed56a11-0af2-40f0-8ce2-0d5049ab31b7" providerId="ADAL" clId="{199D6959-86DA-49E5-8F94-857BB0171275}" dt="2026-04-09T08:53:24.466" v="342" actId="14100"/>
          <ac:spMkLst>
            <pc:docMk/>
            <pc:sldMk cId="3790121026" sldId="256"/>
            <ac:spMk id="2" creationId="{664092A9-F035-44EB-8B65-82D20A5E5CC6}"/>
          </ac:spMkLst>
        </pc:spChg>
        <pc:spChg chg="mod">
          <ac:chgData name="Marie Rawson" userId="3ed56a11-0af2-40f0-8ce2-0d5049ab31b7" providerId="ADAL" clId="{199D6959-86DA-49E5-8F94-857BB0171275}" dt="2026-04-08T09:23:36.282" v="2" actId="20577"/>
          <ac:spMkLst>
            <pc:docMk/>
            <pc:sldMk cId="3790121026" sldId="256"/>
            <ac:spMk id="10" creationId="{114341D3-8B34-4EF3-92E7-93BEB37859CA}"/>
          </ac:spMkLst>
        </pc:spChg>
        <pc:spChg chg="del">
          <ac:chgData name="Marie Rawson" userId="3ed56a11-0af2-40f0-8ce2-0d5049ab31b7" providerId="ADAL" clId="{199D6959-86DA-49E5-8F94-857BB0171275}" dt="2026-04-08T09:23:17.211" v="0" actId="478"/>
          <ac:spMkLst>
            <pc:docMk/>
            <pc:sldMk cId="3790121026" sldId="256"/>
            <ac:spMk id="15" creationId="{706D5726-42EB-4B17-9174-CF53A7FAAA3E}"/>
          </ac:spMkLst>
        </pc:spChg>
        <pc:spChg chg="mod">
          <ac:chgData name="Marie Rawson" userId="3ed56a11-0af2-40f0-8ce2-0d5049ab31b7" providerId="ADAL" clId="{199D6959-86DA-49E5-8F94-857BB0171275}" dt="2026-04-09T08:59:50.459" v="566" actId="1076"/>
          <ac:spMkLst>
            <pc:docMk/>
            <pc:sldMk cId="3790121026" sldId="256"/>
            <ac:spMk id="20" creationId="{754561C4-AAE6-4BA4-AC30-F0107B7B996D}"/>
          </ac:spMkLst>
        </pc:spChg>
        <pc:spChg chg="add mod">
          <ac:chgData name="Marie Rawson" userId="3ed56a11-0af2-40f0-8ce2-0d5049ab31b7" providerId="ADAL" clId="{199D6959-86DA-49E5-8F94-857BB0171275}" dt="2026-04-09T08:57:11.595" v="393" actId="1076"/>
          <ac:spMkLst>
            <pc:docMk/>
            <pc:sldMk cId="3790121026" sldId="256"/>
            <ac:spMk id="22" creationId="{2A4AEA0C-CECC-47D2-87EB-53C07307EF89}"/>
          </ac:spMkLst>
        </pc:spChg>
        <pc:picChg chg="mod">
          <ac:chgData name="Marie Rawson" userId="3ed56a11-0af2-40f0-8ce2-0d5049ab31b7" providerId="ADAL" clId="{199D6959-86DA-49E5-8F94-857BB0171275}" dt="2026-04-09T08:52:25.820" v="97" actId="1076"/>
          <ac:picMkLst>
            <pc:docMk/>
            <pc:sldMk cId="3790121026" sldId="256"/>
            <ac:picMk id="3" creationId="{8E188089-808C-4A7B-8209-B9EAC154AFFA}"/>
          </ac:picMkLst>
        </pc:picChg>
        <pc:picChg chg="del">
          <ac:chgData name="Marie Rawson" userId="3ed56a11-0af2-40f0-8ce2-0d5049ab31b7" providerId="ADAL" clId="{199D6959-86DA-49E5-8F94-857BB0171275}" dt="2026-04-08T09:23:17.211" v="0" actId="478"/>
          <ac:picMkLst>
            <pc:docMk/>
            <pc:sldMk cId="3790121026" sldId="256"/>
            <ac:picMk id="23" creationId="{CE461E51-FFD6-4608-8926-F2DB249FB544}"/>
          </ac:picMkLst>
        </pc:picChg>
        <pc:picChg chg="add mod">
          <ac:chgData name="Marie Rawson" userId="3ed56a11-0af2-40f0-8ce2-0d5049ab31b7" providerId="ADAL" clId="{199D6959-86DA-49E5-8F94-857BB0171275}" dt="2026-04-09T08:57:13.268" v="394" actId="1076"/>
          <ac:picMkLst>
            <pc:docMk/>
            <pc:sldMk cId="3790121026" sldId="256"/>
            <ac:picMk id="1026" creationId="{7D869417-BEF5-40A3-8341-F53A7FE1DCB7}"/>
          </ac:picMkLst>
        </pc:picChg>
      </pc:sldChg>
      <pc:sldChg chg="addSp delSp modSp mod">
        <pc:chgData name="Marie Rawson" userId="3ed56a11-0af2-40f0-8ce2-0d5049ab31b7" providerId="ADAL" clId="{199D6959-86DA-49E5-8F94-857BB0171275}" dt="2026-04-09T08:54:34.186" v="387" actId="1076"/>
        <pc:sldMkLst>
          <pc:docMk/>
          <pc:sldMk cId="1674463127" sldId="257"/>
        </pc:sldMkLst>
        <pc:spChg chg="mod">
          <ac:chgData name="Marie Rawson" userId="3ed56a11-0af2-40f0-8ce2-0d5049ab31b7" providerId="ADAL" clId="{199D6959-86DA-49E5-8F94-857BB0171275}" dt="2026-04-09T08:52:21.908" v="96" actId="20577"/>
          <ac:spMkLst>
            <pc:docMk/>
            <pc:sldMk cId="1674463127" sldId="257"/>
            <ac:spMk id="16" creationId="{0664392F-7B10-4BF4-BEF2-04FA4874BC05}"/>
          </ac:spMkLst>
        </pc:spChg>
        <pc:spChg chg="del">
          <ac:chgData name="Marie Rawson" userId="3ed56a11-0af2-40f0-8ce2-0d5049ab31b7" providerId="ADAL" clId="{199D6959-86DA-49E5-8F94-857BB0171275}" dt="2026-04-08T09:23:41.125" v="3" actId="478"/>
          <ac:spMkLst>
            <pc:docMk/>
            <pc:sldMk cId="1674463127" sldId="257"/>
            <ac:spMk id="17" creationId="{30310003-8D8B-4465-90C9-F8CA712A23CC}"/>
          </ac:spMkLst>
        </pc:spChg>
        <pc:spChg chg="mod">
          <ac:chgData name="Marie Rawson" userId="3ed56a11-0af2-40f0-8ce2-0d5049ab31b7" providerId="ADAL" clId="{199D6959-86DA-49E5-8F94-857BB0171275}" dt="2026-04-08T09:23:51.593" v="5" actId="1076"/>
          <ac:spMkLst>
            <pc:docMk/>
            <pc:sldMk cId="1674463127" sldId="257"/>
            <ac:spMk id="18" creationId="{116EA0DA-7114-4756-9564-299A8ED0B68F}"/>
          </ac:spMkLst>
        </pc:spChg>
        <pc:spChg chg="mod">
          <ac:chgData name="Marie Rawson" userId="3ed56a11-0af2-40f0-8ce2-0d5049ab31b7" providerId="ADAL" clId="{199D6959-86DA-49E5-8F94-857BB0171275}" dt="2026-04-08T09:24:41.591" v="52" actId="1076"/>
          <ac:spMkLst>
            <pc:docMk/>
            <pc:sldMk cId="1674463127" sldId="257"/>
            <ac:spMk id="21" creationId="{039B2867-8CD3-4EC4-A106-66B4328C4ADA}"/>
          </ac:spMkLst>
        </pc:spChg>
        <pc:spChg chg="mod">
          <ac:chgData name="Marie Rawson" userId="3ed56a11-0af2-40f0-8ce2-0d5049ab31b7" providerId="ADAL" clId="{199D6959-86DA-49E5-8F94-857BB0171275}" dt="2026-04-09T08:54:21.863" v="385" actId="20577"/>
          <ac:spMkLst>
            <pc:docMk/>
            <pc:sldMk cId="1674463127" sldId="257"/>
            <ac:spMk id="25" creationId="{FF4EB790-B2CD-4E65-98A0-01C97842F082}"/>
          </ac:spMkLst>
        </pc:spChg>
        <pc:picChg chg="del">
          <ac:chgData name="Marie Rawson" userId="3ed56a11-0af2-40f0-8ce2-0d5049ab31b7" providerId="ADAL" clId="{199D6959-86DA-49E5-8F94-857BB0171275}" dt="2026-04-08T09:23:43.485" v="4" actId="478"/>
          <ac:picMkLst>
            <pc:docMk/>
            <pc:sldMk cId="1674463127" sldId="257"/>
            <ac:picMk id="3" creationId="{526593C3-D39F-4A11-9377-3D64F1A9C408}"/>
          </ac:picMkLst>
        </pc:picChg>
        <pc:picChg chg="mod">
          <ac:chgData name="Marie Rawson" userId="3ed56a11-0af2-40f0-8ce2-0d5049ab31b7" providerId="ADAL" clId="{199D6959-86DA-49E5-8F94-857BB0171275}" dt="2026-04-08T09:23:51.593" v="5" actId="1076"/>
          <ac:picMkLst>
            <pc:docMk/>
            <pc:sldMk cId="1674463127" sldId="257"/>
            <ac:picMk id="10" creationId="{B85A4EF8-7C57-464E-A492-BC75A57F25DA}"/>
          </ac:picMkLst>
        </pc:picChg>
        <pc:picChg chg="del">
          <ac:chgData name="Marie Rawson" userId="3ed56a11-0af2-40f0-8ce2-0d5049ab31b7" providerId="ADAL" clId="{199D6959-86DA-49E5-8F94-857BB0171275}" dt="2026-04-08T09:23:57.330" v="7" actId="478"/>
          <ac:picMkLst>
            <pc:docMk/>
            <pc:sldMk cId="1674463127" sldId="257"/>
            <ac:picMk id="19" creationId="{0BDFEA4E-4F9E-4978-9378-9265B11317BA}"/>
          </ac:picMkLst>
        </pc:picChg>
        <pc:picChg chg="add mod">
          <ac:chgData name="Marie Rawson" userId="3ed56a11-0af2-40f0-8ce2-0d5049ab31b7" providerId="ADAL" clId="{199D6959-86DA-49E5-8F94-857BB0171275}" dt="2026-04-09T08:54:34.186" v="387" actId="1076"/>
          <ac:picMkLst>
            <pc:docMk/>
            <pc:sldMk cId="1674463127" sldId="257"/>
            <ac:picMk id="22" creationId="{DEA6598F-3E79-4A08-9281-1D29EEFB76A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D6B65-C10F-4A74-8DA0-22B1982925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26AE46-DBC3-4293-AF71-BC3D28C7CF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AF6A14A-1C19-49EC-ACD0-90AA3A914682}"/>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FEA23BDB-328B-43C1-ADB0-5882E1DF4F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004946-7078-4477-9036-A2F2A95F1C2B}"/>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370450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81C81-7CB6-4D64-93BB-DFC99D9B0D6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257264-54B4-45E4-8F62-28BD85F2D2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3ABA04-A685-4595-95BF-1DF309C32F8C}"/>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61AA61D3-E774-4107-9578-506B5C073D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037AAA-1F92-48EE-B858-229E06374655}"/>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269497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30B20-BE4A-413C-A98E-8798CFC85C3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8FB25D-9BA2-44E5-9B7B-7099AB3BF81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C1078B1-34F6-49A3-8149-AECFC3F82852}"/>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98B21548-0FC9-440E-9F8F-2369367D04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E42A2A-04B4-4477-87F1-8159D90B20FF}"/>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4117205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D4D0C-BB4D-4CED-86EE-CED6D68310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C25B246-082C-4A15-9BF2-24C1DCE420B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6B4F30F-22D3-47AF-8B85-0C83BBA4D12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3D0A8C3-A20C-426B-9DBA-709FE22128AB}"/>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6" name="Footer Placeholder 5">
            <a:extLst>
              <a:ext uri="{FF2B5EF4-FFF2-40B4-BE49-F238E27FC236}">
                <a16:creationId xmlns:a16="http://schemas.microsoft.com/office/drawing/2014/main" id="{DACBEDB6-B714-4604-96F6-3B0EC11A67E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309291-5836-43FD-AA4A-88CBD142F075}"/>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3433319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9B1D8-232E-475D-A224-A84A19FBD9C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1B088E-67C3-4336-A796-F144C10BBE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3DB939F-D86B-4F68-A93F-83CED24C7CA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9EC0543-C9AA-47C7-BD93-A94D58C5086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0A8329E-D2CD-475F-8DB0-5886484F04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577680F-7F08-4DE3-9F48-3B042348E6AC}"/>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8" name="Footer Placeholder 7">
            <a:extLst>
              <a:ext uri="{FF2B5EF4-FFF2-40B4-BE49-F238E27FC236}">
                <a16:creationId xmlns:a16="http://schemas.microsoft.com/office/drawing/2014/main" id="{522A4700-4B05-4704-9D10-36DEC07F9D6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1C41B06-D83C-451F-AD89-72A516838285}"/>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37002908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C8B96-C635-4F01-BFAB-7575841C3E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3B3D15-4642-4960-B14E-105A9BBAA6F5}"/>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4" name="Footer Placeholder 3">
            <a:extLst>
              <a:ext uri="{FF2B5EF4-FFF2-40B4-BE49-F238E27FC236}">
                <a16:creationId xmlns:a16="http://schemas.microsoft.com/office/drawing/2014/main" id="{ED4DF579-209B-49A5-8E1E-7FF9423F0BB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443AF74-5954-4D3D-BA5D-5EE79292A56A}"/>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101558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9D16D0-498E-4B6B-81A9-8BF9544B1D76}"/>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3" name="Footer Placeholder 2">
            <a:extLst>
              <a:ext uri="{FF2B5EF4-FFF2-40B4-BE49-F238E27FC236}">
                <a16:creationId xmlns:a16="http://schemas.microsoft.com/office/drawing/2014/main" id="{F0496E5E-82BA-4674-A70E-013141DE315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91DAD5D-B20C-4F58-9789-C0B37DCFFE03}"/>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1299994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FF5CE-E0F1-4CF0-8087-D39CE9C328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A60089E-F780-429D-AB22-EA01108B53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7B1985F-5D9D-4CB4-9B78-FFCA4344BF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EDA564-1E17-4A2F-B382-763D35B0C302}"/>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6" name="Footer Placeholder 5">
            <a:extLst>
              <a:ext uri="{FF2B5EF4-FFF2-40B4-BE49-F238E27FC236}">
                <a16:creationId xmlns:a16="http://schemas.microsoft.com/office/drawing/2014/main" id="{1BEEA80D-EA2C-4A9A-A2C3-73ACA2B1BB5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0995098-8AFF-49EE-BD18-8F744BACC1EE}"/>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2906877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75FC90-8B54-4F6A-976D-5AA1671EBC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A984339-00D3-4C73-A1B6-E513EB99DA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E3D25C9-DDDA-4BC1-8BEC-000B15CDED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6D94B6-E0DA-44C1-AFBE-E50CF56D74DA}"/>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6" name="Footer Placeholder 5">
            <a:extLst>
              <a:ext uri="{FF2B5EF4-FFF2-40B4-BE49-F238E27FC236}">
                <a16:creationId xmlns:a16="http://schemas.microsoft.com/office/drawing/2014/main" id="{4C56F493-F401-431D-8DF7-F989761B0A5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B75954A-320B-479E-96F6-07331FE16ED2}"/>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1071455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CEFC31-C4AE-4206-90A8-E9ECED066E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946568-2CC1-4767-B29F-DB43565B9C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FF23AE-FE3C-4E90-A38C-A4704AE9B587}"/>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A7066FD2-3D29-4BBE-88BB-B15C99F939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BEAF1A-A247-454E-A9C6-44051CBF01D0}"/>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3984517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F6ADCC4-7751-4053-8D36-B6E6EC4DC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E7C007-9CA4-4374-A414-08999E09159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885DA5-86D7-48BE-903D-1ECD46F38789}"/>
              </a:ext>
            </a:extLst>
          </p:cNvPr>
          <p:cNvSpPr>
            <a:spLocks noGrp="1"/>
          </p:cNvSpPr>
          <p:nvPr>
            <p:ph type="dt" sz="half" idx="10"/>
          </p:nvPr>
        </p:nvSpPr>
        <p:spPr/>
        <p:txBody>
          <a:body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D7D7180F-7A8B-4194-940D-B9D6339FD9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DCBBA3-301C-41D3-8AB5-49D0E690F43F}"/>
              </a:ext>
            </a:extLst>
          </p:cNvPr>
          <p:cNvSpPr>
            <a:spLocks noGrp="1"/>
          </p:cNvSpPr>
          <p:nvPr>
            <p:ph type="sldNum" sz="quarter" idx="12"/>
          </p:nvPr>
        </p:nvSpPr>
        <p:spPr/>
        <p:txBody>
          <a:bodyPr/>
          <a:lstStyle/>
          <a:p>
            <a:fld id="{E8D53081-1826-4751-82F5-23B0ADF05B8B}" type="slidenum">
              <a:rPr lang="en-GB" smtClean="0"/>
              <a:t>‹#›</a:t>
            </a:fld>
            <a:endParaRPr lang="en-GB"/>
          </a:p>
        </p:txBody>
      </p:sp>
    </p:spTree>
    <p:extLst>
      <p:ext uri="{BB962C8B-B14F-4D97-AF65-F5344CB8AC3E}">
        <p14:creationId xmlns:p14="http://schemas.microsoft.com/office/powerpoint/2010/main" val="2561609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DE4E33-ACB5-4F9D-9F02-19A9786FA9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C414E4B-BC77-4FBE-BC26-FF2554CE7F9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8D257B-5586-4BA1-BD23-F07C0BA69F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E39A8D-0976-400A-BAEA-20FCC1043693}" type="datetimeFigureOut">
              <a:rPr lang="en-GB" smtClean="0"/>
              <a:t>08/04/2026</a:t>
            </a:fld>
            <a:endParaRPr lang="en-GB"/>
          </a:p>
        </p:txBody>
      </p:sp>
      <p:sp>
        <p:nvSpPr>
          <p:cNvPr id="5" name="Footer Placeholder 4">
            <a:extLst>
              <a:ext uri="{FF2B5EF4-FFF2-40B4-BE49-F238E27FC236}">
                <a16:creationId xmlns:a16="http://schemas.microsoft.com/office/drawing/2014/main" id="{DCCFAB3E-8029-495C-8E01-536299D824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FD7BB68-5F3E-4D88-A632-155A6298E96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53081-1826-4751-82F5-23B0ADF05B8B}" type="slidenum">
              <a:rPr lang="en-GB" smtClean="0"/>
              <a:t>‹#›</a:t>
            </a:fld>
            <a:endParaRPr lang="en-GB"/>
          </a:p>
        </p:txBody>
      </p:sp>
    </p:spTree>
    <p:extLst>
      <p:ext uri="{BB962C8B-B14F-4D97-AF65-F5344CB8AC3E}">
        <p14:creationId xmlns:p14="http://schemas.microsoft.com/office/powerpoint/2010/main" val="15691989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9.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BEF055-FC24-4D7F-83F9-E8F6C60DC0F3}"/>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2892"/>
            <a:ext cx="7560310" cy="1226820"/>
          </a:xfrm>
          <a:prstGeom prst="rect">
            <a:avLst/>
          </a:prstGeom>
        </p:spPr>
      </p:pic>
      <p:pic>
        <p:nvPicPr>
          <p:cNvPr id="6" name="Picture 5">
            <a:extLst>
              <a:ext uri="{FF2B5EF4-FFF2-40B4-BE49-F238E27FC236}">
                <a16:creationId xmlns:a16="http://schemas.microsoft.com/office/drawing/2014/main" id="{DBE5665C-17F6-4D22-85EA-7A2D15C4F5F9}"/>
              </a:ext>
            </a:extLst>
          </p:cNvPr>
          <p:cNvPicPr/>
          <p:nvPr/>
        </p:nvPicPr>
        <p:blipFill>
          <a:blip r:embed="rId2">
            <a:extLst>
              <a:ext uri="{28A0092B-C50C-407E-A947-70E740481C1C}">
                <a14:useLocalDpi xmlns:a14="http://schemas.microsoft.com/office/drawing/2010/main" val="0"/>
              </a:ext>
            </a:extLst>
          </a:blip>
          <a:stretch>
            <a:fillRect/>
          </a:stretch>
        </p:blipFill>
        <p:spPr>
          <a:xfrm>
            <a:off x="4688830" y="13440"/>
            <a:ext cx="7560310" cy="1226820"/>
          </a:xfrm>
          <a:prstGeom prst="rect">
            <a:avLst/>
          </a:prstGeom>
        </p:spPr>
      </p:pic>
      <p:grpSp>
        <p:nvGrpSpPr>
          <p:cNvPr id="7" name="Group 6">
            <a:extLst>
              <a:ext uri="{FF2B5EF4-FFF2-40B4-BE49-F238E27FC236}">
                <a16:creationId xmlns:a16="http://schemas.microsoft.com/office/drawing/2014/main" id="{74F42280-D431-4D2C-87B3-894AC240FCAE}"/>
              </a:ext>
            </a:extLst>
          </p:cNvPr>
          <p:cNvGrpSpPr/>
          <p:nvPr/>
        </p:nvGrpSpPr>
        <p:grpSpPr>
          <a:xfrm>
            <a:off x="4200773" y="2843987"/>
            <a:ext cx="2831977" cy="2237173"/>
            <a:chOff x="4196939" y="3097697"/>
            <a:chExt cx="2831977" cy="2237173"/>
          </a:xfrm>
        </p:grpSpPr>
        <p:sp>
          <p:nvSpPr>
            <p:cNvPr id="8" name="Cloud 7">
              <a:extLst>
                <a:ext uri="{FF2B5EF4-FFF2-40B4-BE49-F238E27FC236}">
                  <a16:creationId xmlns:a16="http://schemas.microsoft.com/office/drawing/2014/main" id="{ADC139B4-6B83-4F84-BB84-1BDC7BB5AF3A}"/>
                </a:ext>
              </a:extLst>
            </p:cNvPr>
            <p:cNvSpPr/>
            <p:nvPr/>
          </p:nvSpPr>
          <p:spPr>
            <a:xfrm>
              <a:off x="4196939" y="3097697"/>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0A9F47AE-4EB4-4205-8EE6-8BE8CF93195F}"/>
                </a:ext>
              </a:extLst>
            </p:cNvPr>
            <p:cNvSpPr txBox="1"/>
            <p:nvPr/>
          </p:nvSpPr>
          <p:spPr>
            <a:xfrm>
              <a:off x="4349235" y="3591910"/>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4</a:t>
              </a:r>
            </a:p>
            <a:p>
              <a:pPr algn="ctr"/>
              <a:r>
                <a:rPr lang="en-GB" sz="2400" dirty="0">
                  <a:solidFill>
                    <a:srgbClr val="002060"/>
                  </a:solidFill>
                  <a:latin typeface="Comic Sans MS" panose="030F0702030302020204" pitchFamily="66" charset="0"/>
                </a:rPr>
                <a:t>Summer 1</a:t>
              </a:r>
            </a:p>
          </p:txBody>
        </p:sp>
      </p:grpSp>
      <p:sp>
        <p:nvSpPr>
          <p:cNvPr id="10" name="TextBox 9">
            <a:extLst>
              <a:ext uri="{FF2B5EF4-FFF2-40B4-BE49-F238E27FC236}">
                <a16:creationId xmlns:a16="http://schemas.microsoft.com/office/drawing/2014/main" id="{114341D3-8B34-4EF3-92E7-93BEB37859CA}"/>
              </a:ext>
            </a:extLst>
          </p:cNvPr>
          <p:cNvSpPr txBox="1"/>
          <p:nvPr/>
        </p:nvSpPr>
        <p:spPr>
          <a:xfrm>
            <a:off x="0" y="13440"/>
            <a:ext cx="3604334" cy="27699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English</a:t>
            </a:r>
          </a:p>
        </p:txBody>
      </p:sp>
      <p:sp>
        <p:nvSpPr>
          <p:cNvPr id="12" name="TextBox 11">
            <a:extLst>
              <a:ext uri="{FF2B5EF4-FFF2-40B4-BE49-F238E27FC236}">
                <a16:creationId xmlns:a16="http://schemas.microsoft.com/office/drawing/2014/main" id="{41044568-F5F4-41DC-BC4E-AB7B5BD807B6}"/>
              </a:ext>
            </a:extLst>
          </p:cNvPr>
          <p:cNvSpPr txBox="1"/>
          <p:nvPr/>
        </p:nvSpPr>
        <p:spPr>
          <a:xfrm>
            <a:off x="0" y="2644170"/>
            <a:ext cx="3678821" cy="138499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Mathematics</a:t>
            </a:r>
          </a:p>
          <a:p>
            <a:r>
              <a:rPr lang="en-GB" sz="1200" dirty="0">
                <a:solidFill>
                  <a:srgbClr val="002060"/>
                </a:solidFill>
                <a:latin typeface="Comic Sans MS" panose="030F0702030302020204" pitchFamily="66" charset="0"/>
              </a:rPr>
              <a:t>The children will be focusing on decimals during this half term. They will learn about decimals as fractions, on a number line and on a place value chart. For the last week of term the children will be focusing on money. They will learn how to estimate and calculate with money.</a:t>
            </a:r>
          </a:p>
        </p:txBody>
      </p:sp>
      <p:sp>
        <p:nvSpPr>
          <p:cNvPr id="18" name="TextBox 17">
            <a:extLst>
              <a:ext uri="{FF2B5EF4-FFF2-40B4-BE49-F238E27FC236}">
                <a16:creationId xmlns:a16="http://schemas.microsoft.com/office/drawing/2014/main" id="{5EC46FB0-1FA3-4C5B-B2F6-96AAEAEAED7B}"/>
              </a:ext>
            </a:extLst>
          </p:cNvPr>
          <p:cNvSpPr txBox="1"/>
          <p:nvPr/>
        </p:nvSpPr>
        <p:spPr>
          <a:xfrm>
            <a:off x="4023380" y="5029310"/>
            <a:ext cx="3855556"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Spanish</a:t>
            </a:r>
          </a:p>
          <a:p>
            <a:r>
              <a:rPr lang="en-GB" sz="1200" dirty="0">
                <a:solidFill>
                  <a:srgbClr val="002060"/>
                </a:solidFill>
                <a:latin typeface="Comic Sans MS" panose="030F0702030302020204" pitchFamily="66" charset="0"/>
              </a:rPr>
              <a:t>This half term in Spanish the children will learn about Spanish numbers, Spanish greeting and locational knowledge.</a:t>
            </a:r>
          </a:p>
          <a:p>
            <a:endParaRPr lang="en-GB" sz="1200" b="1" u="sng" dirty="0">
              <a:solidFill>
                <a:srgbClr val="002060"/>
              </a:solidFill>
              <a:latin typeface="Comic Sans MS" panose="030F0702030302020204" pitchFamily="66" charset="0"/>
            </a:endParaRPr>
          </a:p>
        </p:txBody>
      </p:sp>
      <p:sp>
        <p:nvSpPr>
          <p:cNvPr id="20" name="TextBox 19">
            <a:extLst>
              <a:ext uri="{FF2B5EF4-FFF2-40B4-BE49-F238E27FC236}">
                <a16:creationId xmlns:a16="http://schemas.microsoft.com/office/drawing/2014/main" id="{754561C4-AAE6-4BA4-AC30-F0107B7B996D}"/>
              </a:ext>
            </a:extLst>
          </p:cNvPr>
          <p:cNvSpPr txBox="1"/>
          <p:nvPr/>
        </p:nvSpPr>
        <p:spPr>
          <a:xfrm>
            <a:off x="8355938" y="4309984"/>
            <a:ext cx="3276196" cy="830997"/>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Computing</a:t>
            </a:r>
          </a:p>
          <a:p>
            <a:r>
              <a:rPr lang="en-GB" sz="1200" dirty="0">
                <a:solidFill>
                  <a:srgbClr val="002060"/>
                </a:solidFill>
                <a:latin typeface="Comic Sans MS" panose="030F0702030302020204" pitchFamily="66" charset="0"/>
              </a:rPr>
              <a:t>During computing this half term, the children will be learning to evaluate digital content using word as their main software.</a:t>
            </a:r>
          </a:p>
        </p:txBody>
      </p:sp>
      <p:sp>
        <p:nvSpPr>
          <p:cNvPr id="13" name="TextBox 12">
            <a:extLst>
              <a:ext uri="{FF2B5EF4-FFF2-40B4-BE49-F238E27FC236}">
                <a16:creationId xmlns:a16="http://schemas.microsoft.com/office/drawing/2014/main" id="{CAB63175-D9DA-4F15-8FB1-FE438E1F6744}"/>
              </a:ext>
            </a:extLst>
          </p:cNvPr>
          <p:cNvSpPr txBox="1"/>
          <p:nvPr/>
        </p:nvSpPr>
        <p:spPr>
          <a:xfrm>
            <a:off x="4168222" y="0"/>
            <a:ext cx="3392088"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Geography</a:t>
            </a:r>
          </a:p>
          <a:p>
            <a:r>
              <a:rPr lang="en-GB" sz="1200" dirty="0">
                <a:solidFill>
                  <a:srgbClr val="002060"/>
                </a:solidFill>
                <a:latin typeface="Comic Sans MS" panose="030F0702030302020204" pitchFamily="66" charset="0"/>
              </a:rPr>
              <a:t>In Geography this half term the children will be focusing on place knowledge. They will learn about the lifestyles of people in the UK and in Canada.</a:t>
            </a:r>
          </a:p>
        </p:txBody>
      </p:sp>
      <p:pic>
        <p:nvPicPr>
          <p:cNvPr id="3" name="Picture 2">
            <a:extLst>
              <a:ext uri="{FF2B5EF4-FFF2-40B4-BE49-F238E27FC236}">
                <a16:creationId xmlns:a16="http://schemas.microsoft.com/office/drawing/2014/main" id="{8E188089-808C-4A7B-8209-B9EAC154AF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42171"/>
            <a:ext cx="2342251" cy="1323881"/>
          </a:xfrm>
          <a:prstGeom prst="rect">
            <a:avLst/>
          </a:prstGeom>
        </p:spPr>
      </p:pic>
      <p:pic>
        <p:nvPicPr>
          <p:cNvPr id="11" name="Picture 10">
            <a:extLst>
              <a:ext uri="{FF2B5EF4-FFF2-40B4-BE49-F238E27FC236}">
                <a16:creationId xmlns:a16="http://schemas.microsoft.com/office/drawing/2014/main" id="{7072462B-77AC-4C39-BC32-F5E973E31E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08345" y="1203746"/>
            <a:ext cx="2832326" cy="1600880"/>
          </a:xfrm>
          <a:prstGeom prst="rect">
            <a:avLst/>
          </a:prstGeom>
        </p:spPr>
      </p:pic>
      <p:pic>
        <p:nvPicPr>
          <p:cNvPr id="17" name="Picture 16">
            <a:extLst>
              <a:ext uri="{FF2B5EF4-FFF2-40B4-BE49-F238E27FC236}">
                <a16:creationId xmlns:a16="http://schemas.microsoft.com/office/drawing/2014/main" id="{A198A09E-6C7F-43B0-B501-B4FDDA4FCDC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0123" y="4186480"/>
            <a:ext cx="2527462" cy="1428565"/>
          </a:xfrm>
          <a:prstGeom prst="rect">
            <a:avLst/>
          </a:prstGeom>
        </p:spPr>
      </p:pic>
      <p:pic>
        <p:nvPicPr>
          <p:cNvPr id="21" name="Picture 20">
            <a:extLst>
              <a:ext uri="{FF2B5EF4-FFF2-40B4-BE49-F238E27FC236}">
                <a16:creationId xmlns:a16="http://schemas.microsoft.com/office/drawing/2014/main" id="{21F2269B-6D3D-41D7-9C09-BF8559E21F5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24508" y="5725532"/>
            <a:ext cx="1944494" cy="1099062"/>
          </a:xfrm>
          <a:prstGeom prst="rect">
            <a:avLst/>
          </a:prstGeom>
        </p:spPr>
      </p:pic>
      <p:pic>
        <p:nvPicPr>
          <p:cNvPr id="25" name="Picture 24">
            <a:extLst>
              <a:ext uri="{FF2B5EF4-FFF2-40B4-BE49-F238E27FC236}">
                <a16:creationId xmlns:a16="http://schemas.microsoft.com/office/drawing/2014/main" id="{9939F986-9B5E-453F-874D-C2E8CBC40F1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66960" y="5344137"/>
            <a:ext cx="2316730" cy="1309456"/>
          </a:xfrm>
          <a:prstGeom prst="rect">
            <a:avLst/>
          </a:prstGeom>
        </p:spPr>
      </p:pic>
      <p:sp>
        <p:nvSpPr>
          <p:cNvPr id="2" name="TextBox 1">
            <a:extLst>
              <a:ext uri="{FF2B5EF4-FFF2-40B4-BE49-F238E27FC236}">
                <a16:creationId xmlns:a16="http://schemas.microsoft.com/office/drawing/2014/main" id="{664092A9-F035-44EB-8B65-82D20A5E5CC6}"/>
              </a:ext>
            </a:extLst>
          </p:cNvPr>
          <p:cNvSpPr txBox="1"/>
          <p:nvPr/>
        </p:nvSpPr>
        <p:spPr>
          <a:xfrm>
            <a:off x="-13303" y="261305"/>
            <a:ext cx="3231632" cy="646331"/>
          </a:xfrm>
          <a:prstGeom prst="rect">
            <a:avLst/>
          </a:prstGeom>
          <a:noFill/>
        </p:spPr>
        <p:txBody>
          <a:bodyPr wrap="square" rtlCol="0">
            <a:spAutoFit/>
          </a:bodyPr>
          <a:lstStyle/>
          <a:p>
            <a:r>
              <a:rPr lang="en-GB" sz="1200" dirty="0">
                <a:latin typeface="Comic Sans MS" panose="030F0702030302020204" pitchFamily="66" charset="0"/>
              </a:rPr>
              <a:t>During English this half term, the children will be writing an article as well as publishing some poetry.</a:t>
            </a:r>
          </a:p>
        </p:txBody>
      </p:sp>
      <p:sp>
        <p:nvSpPr>
          <p:cNvPr id="22" name="TextBox 21">
            <a:extLst>
              <a:ext uri="{FF2B5EF4-FFF2-40B4-BE49-F238E27FC236}">
                <a16:creationId xmlns:a16="http://schemas.microsoft.com/office/drawing/2014/main" id="{2A4AEA0C-CECC-47D2-87EB-53C07307EF89}"/>
              </a:ext>
            </a:extLst>
          </p:cNvPr>
          <p:cNvSpPr txBox="1"/>
          <p:nvPr/>
        </p:nvSpPr>
        <p:spPr>
          <a:xfrm>
            <a:off x="7770195" y="1146603"/>
            <a:ext cx="3994951" cy="120032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DT</a:t>
            </a:r>
          </a:p>
          <a:p>
            <a:r>
              <a:rPr lang="en-GB" sz="1200" dirty="0">
                <a:solidFill>
                  <a:srgbClr val="002060"/>
                </a:solidFill>
                <a:latin typeface="Comic Sans MS" panose="030F0702030302020204" pitchFamily="66" charset="0"/>
              </a:rPr>
              <a:t>In design and technology the children will be working collaboratively to create a nightlight. The children will complete a design process and will be tasked with selecting tools and materials to create their final design.</a:t>
            </a:r>
          </a:p>
        </p:txBody>
      </p:sp>
      <p:pic>
        <p:nvPicPr>
          <p:cNvPr id="1026" name="Picture 2" descr="A generated image">
            <a:extLst>
              <a:ext uri="{FF2B5EF4-FFF2-40B4-BE49-F238E27FC236}">
                <a16:creationId xmlns:a16="http://schemas.microsoft.com/office/drawing/2014/main" id="{7D869417-BEF5-40A3-8341-F53A7FE1DC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05555" y="2252110"/>
            <a:ext cx="1501588" cy="150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0121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4BEF055-FC24-4D7F-83F9-E8F6C60DC0F3}"/>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5632892"/>
            <a:ext cx="7560310" cy="1226820"/>
          </a:xfrm>
          <a:prstGeom prst="rect">
            <a:avLst/>
          </a:prstGeom>
        </p:spPr>
      </p:pic>
      <p:pic>
        <p:nvPicPr>
          <p:cNvPr id="6" name="Picture 5">
            <a:extLst>
              <a:ext uri="{FF2B5EF4-FFF2-40B4-BE49-F238E27FC236}">
                <a16:creationId xmlns:a16="http://schemas.microsoft.com/office/drawing/2014/main" id="{DBE5665C-17F6-4D22-85EA-7A2D15C4F5F9}"/>
              </a:ext>
            </a:extLst>
          </p:cNvPr>
          <p:cNvPicPr/>
          <p:nvPr/>
        </p:nvPicPr>
        <p:blipFill>
          <a:blip r:embed="rId2">
            <a:extLst>
              <a:ext uri="{28A0092B-C50C-407E-A947-70E740481C1C}">
                <a14:useLocalDpi xmlns:a14="http://schemas.microsoft.com/office/drawing/2010/main" val="0"/>
              </a:ext>
            </a:extLst>
          </a:blip>
          <a:stretch>
            <a:fillRect/>
          </a:stretch>
        </p:blipFill>
        <p:spPr>
          <a:xfrm>
            <a:off x="4688830" y="13440"/>
            <a:ext cx="7560310" cy="1226820"/>
          </a:xfrm>
          <a:prstGeom prst="rect">
            <a:avLst/>
          </a:prstGeom>
        </p:spPr>
      </p:pic>
      <p:grpSp>
        <p:nvGrpSpPr>
          <p:cNvPr id="7" name="Group 6">
            <a:extLst>
              <a:ext uri="{FF2B5EF4-FFF2-40B4-BE49-F238E27FC236}">
                <a16:creationId xmlns:a16="http://schemas.microsoft.com/office/drawing/2014/main" id="{74F42280-D431-4D2C-87B3-894AC240FCAE}"/>
              </a:ext>
            </a:extLst>
          </p:cNvPr>
          <p:cNvGrpSpPr/>
          <p:nvPr/>
        </p:nvGrpSpPr>
        <p:grpSpPr>
          <a:xfrm>
            <a:off x="4537981" y="2310413"/>
            <a:ext cx="2831977" cy="2237173"/>
            <a:chOff x="4196939" y="3097697"/>
            <a:chExt cx="2831977" cy="2237173"/>
          </a:xfrm>
        </p:grpSpPr>
        <p:sp>
          <p:nvSpPr>
            <p:cNvPr id="8" name="Cloud 7">
              <a:extLst>
                <a:ext uri="{FF2B5EF4-FFF2-40B4-BE49-F238E27FC236}">
                  <a16:creationId xmlns:a16="http://schemas.microsoft.com/office/drawing/2014/main" id="{ADC139B4-6B83-4F84-BB84-1BDC7BB5AF3A}"/>
                </a:ext>
              </a:extLst>
            </p:cNvPr>
            <p:cNvSpPr/>
            <p:nvPr/>
          </p:nvSpPr>
          <p:spPr>
            <a:xfrm>
              <a:off x="4196939" y="3097697"/>
              <a:ext cx="2831977" cy="2237173"/>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TextBox 8">
              <a:extLst>
                <a:ext uri="{FF2B5EF4-FFF2-40B4-BE49-F238E27FC236}">
                  <a16:creationId xmlns:a16="http://schemas.microsoft.com/office/drawing/2014/main" id="{0A9F47AE-4EB4-4205-8EE6-8BE8CF93195F}"/>
                </a:ext>
              </a:extLst>
            </p:cNvPr>
            <p:cNvSpPr txBox="1"/>
            <p:nvPr/>
          </p:nvSpPr>
          <p:spPr>
            <a:xfrm>
              <a:off x="4349235" y="3591910"/>
              <a:ext cx="2210540" cy="830997"/>
            </a:xfrm>
            <a:prstGeom prst="rect">
              <a:avLst/>
            </a:prstGeom>
            <a:noFill/>
          </p:spPr>
          <p:txBody>
            <a:bodyPr wrap="square" rtlCol="0">
              <a:spAutoFit/>
            </a:bodyPr>
            <a:lstStyle/>
            <a:p>
              <a:pPr algn="ctr"/>
              <a:r>
                <a:rPr lang="en-GB" sz="2400" dirty="0">
                  <a:solidFill>
                    <a:srgbClr val="002060"/>
                  </a:solidFill>
                  <a:latin typeface="Comic Sans MS" panose="030F0702030302020204" pitchFamily="66" charset="0"/>
                </a:rPr>
                <a:t>Year 4</a:t>
              </a:r>
            </a:p>
            <a:p>
              <a:pPr algn="ctr"/>
              <a:r>
                <a:rPr lang="en-GB" sz="2400" dirty="0">
                  <a:solidFill>
                    <a:srgbClr val="002060"/>
                  </a:solidFill>
                  <a:latin typeface="Comic Sans MS" panose="030F0702030302020204" pitchFamily="66" charset="0"/>
                </a:rPr>
                <a:t>Summer 1</a:t>
              </a:r>
            </a:p>
          </p:txBody>
        </p:sp>
      </p:grpSp>
      <p:sp>
        <p:nvSpPr>
          <p:cNvPr id="16" name="TextBox 15">
            <a:extLst>
              <a:ext uri="{FF2B5EF4-FFF2-40B4-BE49-F238E27FC236}">
                <a16:creationId xmlns:a16="http://schemas.microsoft.com/office/drawing/2014/main" id="{0664392F-7B10-4BF4-BEF2-04FA4874BC05}"/>
              </a:ext>
            </a:extLst>
          </p:cNvPr>
          <p:cNvSpPr txBox="1"/>
          <p:nvPr/>
        </p:nvSpPr>
        <p:spPr>
          <a:xfrm>
            <a:off x="8468985" y="1886591"/>
            <a:ext cx="3621480" cy="4701287"/>
          </a:xfrm>
          <a:prstGeom prst="rect">
            <a:avLst/>
          </a:prstGeom>
          <a:noFill/>
        </p:spPr>
        <p:txBody>
          <a:bodyPr wrap="square">
            <a:spAutoFit/>
          </a:bodyPr>
          <a:lstStyle/>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Monday, Tuesday, Friday</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pumps, trainers or school shoes for inside the school building and a sensible shoe or boot of their choice to play outdoors in.</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Wednesday, Th</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PE Kit should include: </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Plain navy-blue polo shirt with or without the school logo; plain black shorts, leggings or cycle shorts; plain black tracksuit bottoms; plain black tracksuit bottoms; plain navy-blue sweatshirt and plain black trainers that are suitable for outdoor sport.</a:t>
            </a:r>
          </a:p>
          <a:p>
            <a:pPr algn="ctr">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pupil's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116EA0DA-7114-4756-9564-299A8ED0B68F}"/>
              </a:ext>
            </a:extLst>
          </p:cNvPr>
          <p:cNvSpPr txBox="1"/>
          <p:nvPr/>
        </p:nvSpPr>
        <p:spPr>
          <a:xfrm>
            <a:off x="209735" y="94871"/>
            <a:ext cx="2346681" cy="1569660"/>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PSHE</a:t>
            </a:r>
          </a:p>
          <a:p>
            <a:r>
              <a:rPr lang="en-GB" sz="1200" dirty="0">
                <a:solidFill>
                  <a:srgbClr val="002060"/>
                </a:solidFill>
                <a:latin typeface="Comic Sans MS" panose="030F0702030302020204" pitchFamily="66" charset="0"/>
              </a:rPr>
              <a:t>This half term we will be focusing on transition. We will focus on the different transitions the children may face throughout life as well as the transitions that they have already faced. </a:t>
            </a:r>
          </a:p>
        </p:txBody>
      </p:sp>
      <p:sp>
        <p:nvSpPr>
          <p:cNvPr id="20" name="TextBox 19">
            <a:extLst>
              <a:ext uri="{FF2B5EF4-FFF2-40B4-BE49-F238E27FC236}">
                <a16:creationId xmlns:a16="http://schemas.microsoft.com/office/drawing/2014/main" id="{60DB0A2F-AAC2-4B9D-8656-7093F9D0D0BF}"/>
              </a:ext>
            </a:extLst>
          </p:cNvPr>
          <p:cNvSpPr txBox="1"/>
          <p:nvPr/>
        </p:nvSpPr>
        <p:spPr>
          <a:xfrm>
            <a:off x="0" y="2602931"/>
            <a:ext cx="3925963" cy="138499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Science</a:t>
            </a:r>
          </a:p>
          <a:p>
            <a:r>
              <a:rPr lang="en-GB" sz="1200" dirty="0">
                <a:solidFill>
                  <a:srgbClr val="002060"/>
                </a:solidFill>
                <a:latin typeface="Comic Sans MS" panose="030F0702030302020204" pitchFamily="66" charset="0"/>
              </a:rPr>
              <a:t>This half term in Science, the children will learn about humans and animals. This includes learning about the digestive system, the structure of teeth and food chains.</a:t>
            </a:r>
          </a:p>
          <a:p>
            <a:endParaRPr lang="en-GB" sz="1200" b="1" u="sng" dirty="0">
              <a:solidFill>
                <a:srgbClr val="002060"/>
              </a:solidFill>
              <a:latin typeface="Comic Sans MS" panose="030F0702030302020204" pitchFamily="66" charset="0"/>
            </a:endParaRPr>
          </a:p>
          <a:p>
            <a:endParaRPr lang="en-GB" sz="1200" b="1" u="sng" dirty="0">
              <a:solidFill>
                <a:srgbClr val="002060"/>
              </a:solidFill>
              <a:latin typeface="Comic Sans MS" panose="030F0702030302020204" pitchFamily="66" charset="0"/>
            </a:endParaRPr>
          </a:p>
        </p:txBody>
      </p:sp>
      <p:sp>
        <p:nvSpPr>
          <p:cNvPr id="21" name="TextBox 20">
            <a:extLst>
              <a:ext uri="{FF2B5EF4-FFF2-40B4-BE49-F238E27FC236}">
                <a16:creationId xmlns:a16="http://schemas.microsoft.com/office/drawing/2014/main" id="{039B2867-8CD3-4EC4-A106-66B4328C4ADA}"/>
              </a:ext>
            </a:extLst>
          </p:cNvPr>
          <p:cNvSpPr txBox="1"/>
          <p:nvPr/>
        </p:nvSpPr>
        <p:spPr>
          <a:xfrm>
            <a:off x="8468985" y="1081002"/>
            <a:ext cx="3621480" cy="830997"/>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PE</a:t>
            </a:r>
          </a:p>
          <a:p>
            <a:r>
              <a:rPr lang="en-GB" sz="1200" dirty="0">
                <a:solidFill>
                  <a:srgbClr val="002060"/>
                </a:solidFill>
                <a:latin typeface="Comic Sans MS" panose="030F0702030302020204" pitchFamily="66" charset="0"/>
              </a:rPr>
              <a:t>This half term the children will take part in Netball with Mr Goddard and Tennis with Miss Rawson.</a:t>
            </a:r>
          </a:p>
        </p:txBody>
      </p:sp>
      <p:sp>
        <p:nvSpPr>
          <p:cNvPr id="25" name="TextBox 24">
            <a:extLst>
              <a:ext uri="{FF2B5EF4-FFF2-40B4-BE49-F238E27FC236}">
                <a16:creationId xmlns:a16="http://schemas.microsoft.com/office/drawing/2014/main" id="{FF4EB790-B2CD-4E65-98A0-01C97842F082}"/>
              </a:ext>
            </a:extLst>
          </p:cNvPr>
          <p:cNvSpPr txBox="1"/>
          <p:nvPr/>
        </p:nvSpPr>
        <p:spPr>
          <a:xfrm>
            <a:off x="4474434" y="4617229"/>
            <a:ext cx="3621479"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Religious Education</a:t>
            </a:r>
          </a:p>
          <a:p>
            <a:r>
              <a:rPr lang="en-GB" sz="1200" dirty="0">
                <a:solidFill>
                  <a:srgbClr val="002060"/>
                </a:solidFill>
                <a:latin typeface="Comic Sans MS" panose="030F0702030302020204" pitchFamily="66" charset="0"/>
              </a:rPr>
              <a:t>During RE this half term, the children will continue to explore why people choose to follow inspirational leaders.</a:t>
            </a:r>
          </a:p>
          <a:p>
            <a:endParaRPr lang="en-GB" sz="1200" b="1" u="sng" dirty="0">
              <a:solidFill>
                <a:srgbClr val="002060"/>
              </a:solidFill>
              <a:latin typeface="Comic Sans MS" panose="030F0702030302020204" pitchFamily="66" charset="0"/>
            </a:endParaRPr>
          </a:p>
        </p:txBody>
      </p:sp>
      <p:pic>
        <p:nvPicPr>
          <p:cNvPr id="10" name="Picture 9">
            <a:extLst>
              <a:ext uri="{FF2B5EF4-FFF2-40B4-BE49-F238E27FC236}">
                <a16:creationId xmlns:a16="http://schemas.microsoft.com/office/drawing/2014/main" id="{B85A4EF8-7C57-464E-A492-BC75A57F25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8459" y="483763"/>
            <a:ext cx="2229114" cy="1259934"/>
          </a:xfrm>
          <a:prstGeom prst="rect">
            <a:avLst/>
          </a:prstGeom>
        </p:spPr>
      </p:pic>
      <p:pic>
        <p:nvPicPr>
          <p:cNvPr id="14" name="Picture 13">
            <a:extLst>
              <a:ext uri="{FF2B5EF4-FFF2-40B4-BE49-F238E27FC236}">
                <a16:creationId xmlns:a16="http://schemas.microsoft.com/office/drawing/2014/main" id="{740A1BC5-15F4-4BAE-88E4-3904C3D5BF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5634" y="3574709"/>
            <a:ext cx="1238922" cy="1785059"/>
          </a:xfrm>
          <a:prstGeom prst="rect">
            <a:avLst/>
          </a:prstGeom>
        </p:spPr>
      </p:pic>
      <p:pic>
        <p:nvPicPr>
          <p:cNvPr id="22" name="Picture 21">
            <a:extLst>
              <a:ext uri="{FF2B5EF4-FFF2-40B4-BE49-F238E27FC236}">
                <a16:creationId xmlns:a16="http://schemas.microsoft.com/office/drawing/2014/main" id="{DEA6598F-3E79-4A08-9281-1D29EEFB76A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24298" y="5563249"/>
            <a:ext cx="2222548" cy="1244627"/>
          </a:xfrm>
          <a:prstGeom prst="rect">
            <a:avLst/>
          </a:prstGeom>
        </p:spPr>
      </p:pic>
    </p:spTree>
    <p:extLst>
      <p:ext uri="{BB962C8B-B14F-4D97-AF65-F5344CB8AC3E}">
        <p14:creationId xmlns:p14="http://schemas.microsoft.com/office/powerpoint/2010/main" val="16744631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1488</TotalTime>
  <Words>460</Words>
  <Application>Microsoft Office PowerPoint</Application>
  <PresentationFormat>Widescreen</PresentationFormat>
  <Paragraphs>29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Marie Rawson</dc:creator>
  <cp:lastModifiedBy>Marie Rawson</cp:lastModifiedBy>
  <cp:revision>10</cp:revision>
  <dcterms:created xsi:type="dcterms:W3CDTF">2024-11-26T19:56:06Z</dcterms:created>
  <dcterms:modified xsi:type="dcterms:W3CDTF">2026-04-09T08:59:56Z</dcterms:modified>
</cp:coreProperties>
</file>