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68" r:id="rId5"/>
  </p:sldIdLst>
  <p:sldSz cx="10691813" cy="7559675"/>
  <p:notesSz cx="6858000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D5BA81-8BA1-4E3A-9DA0-E240BCF7D0BF}" v="15" dt="2026-02-03T14:54:06.9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2-03T14:54:10.411" v="871" actId="478"/>
      <pc:docMkLst>
        <pc:docMk/>
      </pc:docMkLst>
      <pc:sldChg chg="addSp modSp mod">
        <pc:chgData name="Claudia Densham" userId="3f9f0364-5ee0-4b42-b7b0-0d83e6a3e9da" providerId="ADAL" clId="{3379634B-787F-48B8-8C8A-C05D8D553734}" dt="2026-02-03T14:53:23.379" v="852" actId="14734"/>
        <pc:sldMkLst>
          <pc:docMk/>
          <pc:sldMk cId="1941750878" sldId="466"/>
        </pc:sldMkLst>
        <pc:graphicFrameChg chg="mod modGraphic">
          <ac:chgData name="Claudia Densham" userId="3f9f0364-5ee0-4b42-b7b0-0d83e6a3e9da" providerId="ADAL" clId="{3379634B-787F-48B8-8C8A-C05D8D553734}" dt="2026-02-03T14:53:23.379" v="852" actId="14734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1-14T10:07:26.705" v="274" actId="1076"/>
          <ac:picMkLst>
            <pc:docMk/>
            <pc:sldMk cId="1941750878" sldId="466"/>
            <ac:picMk id="26" creationId="{58104112-1FC4-7995-927A-FFBC728FF257}"/>
          </ac:picMkLst>
        </pc:picChg>
        <pc:picChg chg="mod">
          <ac:chgData name="Claudia Densham" userId="3f9f0364-5ee0-4b42-b7b0-0d83e6a3e9da" providerId="ADAL" clId="{3379634B-787F-48B8-8C8A-C05D8D553734}" dt="2026-01-21T12:34:40.293" v="575" actId="14826"/>
          <ac:picMkLst>
            <pc:docMk/>
            <pc:sldMk cId="1941750878" sldId="466"/>
            <ac:picMk id="27" creationId="{961DF4B3-574F-33C2-5B36-4A16CD51834D}"/>
          </ac:picMkLst>
        </pc:picChg>
        <pc:picChg chg="add mod">
          <ac:chgData name="Claudia Densham" userId="3f9f0364-5ee0-4b42-b7b0-0d83e6a3e9da" providerId="ADAL" clId="{3379634B-787F-48B8-8C8A-C05D8D553734}" dt="2026-02-03T14:52:36.836" v="808" actId="1076"/>
          <ac:picMkLst>
            <pc:docMk/>
            <pc:sldMk cId="1941750878" sldId="466"/>
            <ac:picMk id="28" creationId="{0EE2622B-CC50-C52D-1A09-5AAAA2E1382E}"/>
          </ac:picMkLst>
        </pc:picChg>
        <pc:picChg chg="add mod">
          <ac:chgData name="Claudia Densham" userId="3f9f0364-5ee0-4b42-b7b0-0d83e6a3e9da" providerId="ADAL" clId="{3379634B-787F-48B8-8C8A-C05D8D553734}" dt="2026-01-28T12:02:54.205" v="682" actId="1076"/>
          <ac:picMkLst>
            <pc:docMk/>
            <pc:sldMk cId="1941750878" sldId="466"/>
            <ac:picMk id="32" creationId="{34106014-16E0-4625-CA17-41C42ADFCCDF}"/>
          </ac:picMkLst>
        </pc:picChg>
      </pc:sldChg>
      <pc:sldChg chg="modSp mod">
        <pc:chgData name="Claudia Densham" userId="3f9f0364-5ee0-4b42-b7b0-0d83e6a3e9da" providerId="ADAL" clId="{3379634B-787F-48B8-8C8A-C05D8D553734}" dt="2026-01-14T10:09:40.101" v="395" actId="6549"/>
        <pc:sldMkLst>
          <pc:docMk/>
          <pc:sldMk cId="2041769904" sldId="468"/>
        </pc:sldMkLst>
        <pc:graphicFrameChg chg="modGraphic">
          <ac:chgData name="Claudia Densham" userId="3f9f0364-5ee0-4b42-b7b0-0d83e6a3e9da" providerId="ADAL" clId="{3379634B-787F-48B8-8C8A-C05D8D553734}" dt="2026-01-14T10:09:40.101" v="395" actId="6549"/>
          <ac:graphicFrameMkLst>
            <pc:docMk/>
            <pc:sldMk cId="2041769904" sldId="468"/>
            <ac:graphicFrameMk id="30" creationId="{F14E4833-2DD7-6C14-E0B6-EE5347B3CF83}"/>
          </ac:graphicFrameMkLst>
        </pc:graphicFrameChg>
      </pc:sldChg>
      <pc:sldChg chg="addSp delSp modSp mod">
        <pc:chgData name="Claudia Densham" userId="3f9f0364-5ee0-4b42-b7b0-0d83e6a3e9da" providerId="ADAL" clId="{3379634B-787F-48B8-8C8A-C05D8D553734}" dt="2026-02-03T14:54:10.411" v="871" actId="478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2-03T14:54:06.954" v="870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graphicFrameChg chg="add del mod">
          <ac:chgData name="Claudia Densham" userId="3f9f0364-5ee0-4b42-b7b0-0d83e6a3e9da" providerId="ADAL" clId="{3379634B-787F-48B8-8C8A-C05D8D553734}" dt="2026-02-03T14:54:10.411" v="871" actId="478"/>
          <ac:graphicFrameMkLst>
            <pc:docMk/>
            <pc:sldMk cId="1259511378" sldId="469"/>
            <ac:graphicFrameMk id="33" creationId="{4D5284FB-F3E1-D15E-8CBB-6BB7620EB526}"/>
          </ac:graphicFrameMkLst>
        </pc:graphicFrameChg>
        <pc:picChg chg="add mod">
          <ac:chgData name="Claudia Densham" userId="3f9f0364-5ee0-4b42-b7b0-0d83e6a3e9da" providerId="ADAL" clId="{3379634B-787F-48B8-8C8A-C05D8D553734}" dt="2026-01-14T10:07:58.076" v="293" actId="1076"/>
          <ac:picMkLst>
            <pc:docMk/>
            <pc:sldMk cId="1259511378" sldId="469"/>
            <ac:picMk id="25" creationId="{9B7443B3-5DB3-1922-4C12-96719A4268C3}"/>
          </ac:picMkLst>
        </pc:picChg>
        <pc:picChg chg="add mod">
          <ac:chgData name="Claudia Densham" userId="3f9f0364-5ee0-4b42-b7b0-0d83e6a3e9da" providerId="ADAL" clId="{3379634B-787F-48B8-8C8A-C05D8D553734}" dt="2026-01-14T10:08:05.999" v="295" actId="1076"/>
          <ac:picMkLst>
            <pc:docMk/>
            <pc:sldMk cId="1259511378" sldId="469"/>
            <ac:picMk id="26" creationId="{6711344A-602D-0640-FF33-369D4ADFB62A}"/>
          </ac:picMkLst>
        </pc:picChg>
        <pc:picChg chg="add mod">
          <ac:chgData name="Claudia Densham" userId="3f9f0364-5ee0-4b42-b7b0-0d83e6a3e9da" providerId="ADAL" clId="{3379634B-787F-48B8-8C8A-C05D8D553734}" dt="2026-01-14T10:08:14.659" v="297" actId="1076"/>
          <ac:picMkLst>
            <pc:docMk/>
            <pc:sldMk cId="1259511378" sldId="469"/>
            <ac:picMk id="27" creationId="{19044D5A-5473-B00D-EDEF-D01E29970EDB}"/>
          </ac:picMkLst>
        </pc:picChg>
        <pc:picChg chg="add mod">
          <ac:chgData name="Claudia Densham" userId="3f9f0364-5ee0-4b42-b7b0-0d83e6a3e9da" providerId="ADAL" clId="{3379634B-787F-48B8-8C8A-C05D8D553734}" dt="2026-01-21T12:34:52.310" v="577" actId="1076"/>
          <ac:picMkLst>
            <pc:docMk/>
            <pc:sldMk cId="1259511378" sldId="469"/>
            <ac:picMk id="28" creationId="{66E69037-063D-D65B-F654-5A66D3DDC481}"/>
          </ac:picMkLst>
        </pc:picChg>
        <pc:picChg chg="add mod">
          <ac:chgData name="Claudia Densham" userId="3f9f0364-5ee0-4b42-b7b0-0d83e6a3e9da" providerId="ADAL" clId="{3379634B-787F-48B8-8C8A-C05D8D553734}" dt="2026-01-28T12:12:22.210" v="712" actId="1076"/>
          <ac:picMkLst>
            <pc:docMk/>
            <pc:sldMk cId="1259511378" sldId="469"/>
            <ac:picMk id="31" creationId="{E145575A-888B-08EA-607C-271B52426AE3}"/>
          </ac:picMkLst>
        </pc:picChg>
        <pc:picChg chg="add mod">
          <ac:chgData name="Claudia Densham" userId="3f9f0364-5ee0-4b42-b7b0-0d83e6a3e9da" providerId="ADAL" clId="{3379634B-787F-48B8-8C8A-C05D8D553734}" dt="2026-02-03T14:52:57.158" v="814" actId="1076"/>
          <ac:picMkLst>
            <pc:docMk/>
            <pc:sldMk cId="1259511378" sldId="469"/>
            <ac:picMk id="32" creationId="{2FD560E3-3DBF-0FB3-2F00-50D1EEB826F4}"/>
          </ac:picMkLst>
        </pc:picChg>
      </pc:sldChg>
    </pc:docChg>
  </pc:docChgLst>
  <pc:docChgLst>
    <pc:chgData name="Claudia Densham" userId="S::claudia@picture-news.co.uk::3f9f0364-5ee0-4b42-b7b0-0d83e6a3e9da" providerId="AD" clId="Web-{3F36C9D2-7247-FCB6-DE62-78A0EC2CAC63}"/>
    <pc:docChg chg="modSld">
      <pc:chgData name="Claudia Densham" userId="S::claudia@picture-news.co.uk::3f9f0364-5ee0-4b42-b7b0-0d83e6a3e9da" providerId="AD" clId="Web-{3F36C9D2-7247-FCB6-DE62-78A0EC2CAC63}" dt="2026-01-13T08:17:04.209" v="47"/>
      <pc:docMkLst>
        <pc:docMk/>
      </pc:docMkLst>
      <pc:sldChg chg="modSp">
        <pc:chgData name="Claudia Densham" userId="S::claudia@picture-news.co.uk::3f9f0364-5ee0-4b42-b7b0-0d83e6a3e9da" providerId="AD" clId="Web-{3F36C9D2-7247-FCB6-DE62-78A0EC2CAC63}" dt="2026-01-13T08:17:04.209" v="47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3F36C9D2-7247-FCB6-DE62-78A0EC2CAC63}" dt="2026-01-13T08:17:04.209" v="47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Claudia Densham" userId="S::claudia@picture-news.co.uk::3f9f0364-5ee0-4b42-b7b0-0d83e6a3e9da" providerId="AD" clId="Web-{EDA59F8C-E38A-2FC6-3674-FD8455DEAAA2}"/>
    <pc:docChg chg="modSld">
      <pc:chgData name="Claudia Densham" userId="S::claudia@picture-news.co.uk::3f9f0364-5ee0-4b42-b7b0-0d83e6a3e9da" providerId="AD" clId="Web-{EDA59F8C-E38A-2FC6-3674-FD8455DEAAA2}" dt="2026-01-06T16:12:43.912" v="173"/>
      <pc:docMkLst>
        <pc:docMk/>
      </pc:docMkLst>
      <pc:sldChg chg="addSp modSp">
        <pc:chgData name="Claudia Densham" userId="S::claudia@picture-news.co.uk::3f9f0364-5ee0-4b42-b7b0-0d83e6a3e9da" providerId="AD" clId="Web-{EDA59F8C-E38A-2FC6-3674-FD8455DEAAA2}" dt="2026-01-06T16:04:47.571" v="165" actId="1076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EDA59F8C-E38A-2FC6-3674-FD8455DEAAA2}" dt="2026-01-06T16:01:10.588" v="159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EDA59F8C-E38A-2FC6-3674-FD8455DEAAA2}" dt="2026-01-06T16:04:47.571" v="165" actId="1076"/>
          <ac:picMkLst>
            <pc:docMk/>
            <pc:sldMk cId="1941750878" sldId="466"/>
            <ac:picMk id="2" creationId="{37B2C0AF-747B-79C0-0F65-DBFB0061CFA3}"/>
          </ac:picMkLst>
        </pc:picChg>
        <pc:picChg chg="mod">
          <ac:chgData name="Claudia Densham" userId="S::claudia@picture-news.co.uk::3f9f0364-5ee0-4b42-b7b0-0d83e6a3e9da" providerId="AD" clId="Web-{EDA59F8C-E38A-2FC6-3674-FD8455DEAAA2}" dt="2026-01-06T16:04:42.352" v="163" actId="1076"/>
          <ac:picMkLst>
            <pc:docMk/>
            <pc:sldMk cId="1941750878" sldId="466"/>
            <ac:picMk id="25" creationId="{509362CD-7CEE-0AB3-5F6B-079F8E7323C0}"/>
          </ac:picMkLst>
        </pc:picChg>
      </pc:sldChg>
      <pc:sldChg chg="modSp">
        <pc:chgData name="Claudia Densham" userId="S::claudia@picture-news.co.uk::3f9f0364-5ee0-4b42-b7b0-0d83e6a3e9da" providerId="AD" clId="Web-{EDA59F8C-E38A-2FC6-3674-FD8455DEAAA2}" dt="2026-01-06T16:12:43.912" v="173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EDA59F8C-E38A-2FC6-3674-FD8455DEAAA2}" dt="2026-01-06T16:12:43.912" v="173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Claudia Densham" userId="S::claudia@picture-news.co.uk::3f9f0364-5ee0-4b42-b7b0-0d83e6a3e9da" providerId="AD" clId="Web-{47EF6397-F7E4-62EE-14D2-C13DDB11BDF7}"/>
    <pc:docChg chg="modSld">
      <pc:chgData name="Claudia Densham" userId="S::claudia@picture-news.co.uk::3f9f0364-5ee0-4b42-b7b0-0d83e6a3e9da" providerId="AD" clId="Web-{47EF6397-F7E4-62EE-14D2-C13DDB11BDF7}" dt="2026-01-21T12:34:11.258" v="23" actId="1076"/>
      <pc:docMkLst>
        <pc:docMk/>
      </pc:docMkLst>
      <pc:sldChg chg="addSp modSp">
        <pc:chgData name="Claudia Densham" userId="S::claudia@picture-news.co.uk::3f9f0364-5ee0-4b42-b7b0-0d83e6a3e9da" providerId="AD" clId="Web-{47EF6397-F7E4-62EE-14D2-C13DDB11BDF7}" dt="2026-01-21T12:34:11.258" v="23" actId="1076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47EF6397-F7E4-62EE-14D2-C13DDB11BDF7}" dt="2026-01-21T12:33:58.867" v="21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47EF6397-F7E4-62EE-14D2-C13DDB11BDF7}" dt="2026-01-21T12:34:11.258" v="23" actId="1076"/>
          <ac:picMkLst>
            <pc:docMk/>
            <pc:sldMk cId="1941750878" sldId="466"/>
            <ac:picMk id="27" creationId="{961DF4B3-574F-33C2-5B36-4A16CD51834D}"/>
          </ac:picMkLst>
        </pc:picChg>
      </pc:sldChg>
    </pc:docChg>
  </pc:docChgLst>
  <pc:docChgLst>
    <pc:chgData name="Nur Khairunnisa Hassan" userId="7de2a77f-ef0c-4064-ae17-6969fba2cc5d" providerId="ADAL" clId="{34C0B1C0-7C15-49F5-BB6E-26073B8BA57A}"/>
    <pc:docChg chg="modSld">
      <pc:chgData name="Nur Khairunnisa Hassan" userId="7de2a77f-ef0c-4064-ae17-6969fba2cc5d" providerId="ADAL" clId="{34C0B1C0-7C15-49F5-BB6E-26073B8BA57A}" dt="2026-01-20T10:47:12.117" v="223" actId="1076"/>
      <pc:docMkLst>
        <pc:docMk/>
      </pc:docMkLst>
      <pc:sldChg chg="addSp modSp mod">
        <pc:chgData name="Nur Khairunnisa Hassan" userId="7de2a77f-ef0c-4064-ae17-6969fba2cc5d" providerId="ADAL" clId="{34C0B1C0-7C15-49F5-BB6E-26073B8BA57A}" dt="2026-01-20T10:47:12.117" v="223" actId="1076"/>
        <pc:sldMkLst>
          <pc:docMk/>
          <pc:sldMk cId="1678743418" sldId="467"/>
        </pc:sldMkLst>
        <pc:graphicFrameChg chg="mod modGraphic">
          <ac:chgData name="Nur Khairunnisa Hassan" userId="7de2a77f-ef0c-4064-ae17-6969fba2cc5d" providerId="ADAL" clId="{34C0B1C0-7C15-49F5-BB6E-26073B8BA57A}" dt="2026-01-20T10:47:01.592" v="221" actId="20577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mod">
          <ac:chgData name="Nur Khairunnisa Hassan" userId="7de2a77f-ef0c-4064-ae17-6969fba2cc5d" providerId="ADAL" clId="{34C0B1C0-7C15-49F5-BB6E-26073B8BA57A}" dt="2026-01-20T10:47:12.117" v="223" actId="1076"/>
          <ac:picMkLst>
            <pc:docMk/>
            <pc:sldMk cId="1678743418" sldId="467"/>
            <ac:picMk id="2" creationId="{B982ACC0-A185-9614-9E2A-E20F5347A03E}"/>
          </ac:picMkLst>
        </pc:picChg>
        <pc:picChg chg="add mod">
          <ac:chgData name="Nur Khairunnisa Hassan" userId="7de2a77f-ef0c-4064-ae17-6969fba2cc5d" providerId="ADAL" clId="{34C0B1C0-7C15-49F5-BB6E-26073B8BA57A}" dt="2026-01-20T10:47:08.655" v="222" actId="1076"/>
          <ac:picMkLst>
            <pc:docMk/>
            <pc:sldMk cId="1678743418" sldId="467"/>
            <ac:picMk id="25" creationId="{7E080DEA-94FC-E277-5248-63E5744F3DCB}"/>
          </ac:picMkLst>
        </pc:picChg>
        <pc:picChg chg="add mod">
          <ac:chgData name="Nur Khairunnisa Hassan" userId="7de2a77f-ef0c-4064-ae17-6969fba2cc5d" providerId="ADAL" clId="{34C0B1C0-7C15-49F5-BB6E-26073B8BA57A}" dt="2026-01-20T10:44:38.752" v="173" actId="1076"/>
          <ac:picMkLst>
            <pc:docMk/>
            <pc:sldMk cId="1678743418" sldId="467"/>
            <ac:picMk id="26" creationId="{3C7DEFA1-8466-97D7-CAAC-94244BD7FA09}"/>
          </ac:picMkLst>
        </pc:picChg>
        <pc:picChg chg="add mod">
          <ac:chgData name="Nur Khairunnisa Hassan" userId="7de2a77f-ef0c-4064-ae17-6969fba2cc5d" providerId="ADAL" clId="{34C0B1C0-7C15-49F5-BB6E-26073B8BA57A}" dt="2026-01-20T10:46:58.337" v="220" actId="1076"/>
          <ac:picMkLst>
            <pc:docMk/>
            <pc:sldMk cId="1678743418" sldId="467"/>
            <ac:picMk id="27" creationId="{3CEA525F-5E9E-037F-A270-D6AF7C0D0EE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3150" y="1235075"/>
            <a:ext cx="471170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01" tIns="47801" rIns="95601" bIns="4780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51983"/>
            <a:ext cx="5486400" cy="3887986"/>
          </a:xfrm>
          <a:prstGeom prst="rect">
            <a:avLst/>
          </a:prstGeom>
        </p:spPr>
        <p:txBody>
          <a:bodyPr vert="horz" lIns="95601" tIns="47801" rIns="95601" bIns="4780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EA23B-47D0-918B-54E3-6C8BE1EA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04989A19-C2BC-F3B1-1C94-C6CFE7A897A5}"/>
              </a:ext>
            </a:extLst>
          </p:cNvPr>
          <p:cNvSpPr txBox="1"/>
          <p:nvPr/>
        </p:nvSpPr>
        <p:spPr>
          <a:xfrm>
            <a:off x="378676" y="311172"/>
            <a:ext cx="5620193" cy="708014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1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  <a:rtl val="0"/>
              </a:rPr>
              <a:t>Coverage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A6B13B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  <a:rtl val="0"/>
              </a:rPr>
              <a:t>Spring 1 Early Years England 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71C313A-D5B5-BA7F-8BA5-BB2990AF90B8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05035831-A7A5-341E-0062-ED4F118D34F3}"/>
              </a:ext>
            </a:extLst>
          </p:cNvPr>
          <p:cNvGrpSpPr/>
          <p:nvPr/>
        </p:nvGrpSpPr>
        <p:grpSpPr>
          <a:xfrm>
            <a:off x="8661121" y="250756"/>
            <a:ext cx="1615706" cy="752719"/>
            <a:chOff x="8737600" y="281578"/>
            <a:chExt cx="1559768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07BE8ECC-E927-9BED-9063-1F690E9CB4C9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402B9E3F-FE38-7A2C-2DA3-C546E16AFC6C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0FF35CB8-1C0C-9C4C-08CA-A938B7AA1528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35C40C36-FA0B-7CF4-07D7-76690145F0B9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C69FBB4C-9DDF-741D-9588-174E57DA7F4B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2FCB2F50-A418-DF6B-F4B9-0A128309FBE6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C903545F-8597-BD9D-8B78-A2FA7F81563B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4C48183B-4A73-41A7-0F40-7FDC57C82F81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F4FDC85-1C23-CEDC-D155-F41213149964}"/>
                </a:ext>
              </a:extLst>
            </p:cNvPr>
            <p:cNvGrpSpPr/>
            <p:nvPr/>
          </p:nvGrpSpPr>
          <p:grpSpPr>
            <a:xfrm>
              <a:off x="9476601" y="508200"/>
              <a:ext cx="820767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FDFD89FD-7289-EECC-38CD-485DD1EEA822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8E7777AF-601E-6A23-E60F-CD0EB4591A41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61E1D40F-26CA-D9BE-7F44-5647BCEE8D84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746B9D47-A41F-D470-6A3B-29B98489B7F5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205C7957-992D-FCED-901E-E05781E51AFA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593352CF-D9A9-9C94-A620-49B58B5C9535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0D874432-4F11-9237-AE96-FEE308D3ED22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86DDD0D5-02AE-0599-5FD1-B6D29D439F9A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9B49B1F2-04C7-BBBC-3E43-13F54CCE0019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C579D25C-8A19-D47B-EF51-29BE189CD06E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655B21C4-DA23-AD74-F15A-95B44884B98A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C64ABCE1-5305-B84A-3446-0F4A4ACBBCFD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E5BCBD07-A075-4820-73E2-3B2057F601A3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F14E4833-2DD7-6C14-E0B6-EE5347B3CF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007530"/>
              </p:ext>
            </p:extLst>
          </p:nvPr>
        </p:nvGraphicFramePr>
        <p:xfrm>
          <a:off x="376392" y="1144847"/>
          <a:ext cx="10037009" cy="51336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8839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4541221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522787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1132953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242594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868615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5</a:t>
                      </a:r>
                      <a:r>
                        <a:rPr lang="en-US" sz="1100" b="1" baseline="30000" dirty="0">
                          <a:latin typeface="ABeeZee"/>
                        </a:rPr>
                        <a:t>th</a:t>
                      </a:r>
                      <a:r>
                        <a:rPr lang="en-US" sz="1100" b="1" dirty="0">
                          <a:latin typeface="ABeeZee"/>
                        </a:rPr>
                        <a:t> January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/>
                        </a:rPr>
                        <a:t>The National Year of Reading 2026 is a special year across the UK, created to help children and grown-ups enjoy reading more. </a:t>
                      </a: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/>
                        </a:rPr>
                        <a:t>How does reading help us? </a:t>
                      </a: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January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Famous online creators have come together at the 1 Billion Followers Summit in Dubai to talk about how their influence affects people around the world.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ABeeZee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Why do people watch videos?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19th January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Recently, a new award, called the Jane Goodall Earth Medal, has been created to celebrate people who work to help others and care for the world.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How can we help animals?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Mutual Respect and Tolerance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Religion or Belief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The Football Association (FA) has published a review looking at behaviour in football across England.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How should we behave when watching and playing football?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A toy company called Mattel has released a new Barbie doll designed to represent people who have autism, with features such as a fidget spinner and noise-cancelling headphones.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Do all children choose to play with the same toys?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Individual Liberty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9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The government in the UK is considering new rules to help keep children safe online through consultation on whether children under 16 should be allowed to use social media. </a:t>
                      </a:r>
                    </a:p>
                    <a:p>
                      <a:endParaRPr lang="en-GB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What are the things we can do to look after our mental health?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ABeeZee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</a:tbl>
          </a:graphicData>
        </a:graphic>
      </p:graphicFrame>
      <p:pic>
        <p:nvPicPr>
          <p:cNvPr id="25" name="Picture 24">
            <a:extLst>
              <a:ext uri="{FF2B5EF4-FFF2-40B4-BE49-F238E27FC236}">
                <a16:creationId xmlns:a16="http://schemas.microsoft.com/office/drawing/2014/main" id="{7E6D999A-6821-C9DB-62DC-6142199F0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0285" y="1649544"/>
            <a:ext cx="786769" cy="520078"/>
          </a:xfrm>
          <a:prstGeom prst="rect">
            <a:avLst/>
          </a:prstGeom>
        </p:spPr>
      </p:pic>
      <p:pic>
        <p:nvPicPr>
          <p:cNvPr id="26" name="Picture 25" descr="A blue sign with white text and a person holding a child&#10;&#10;AI-generated content may be incorrect.">
            <a:extLst>
              <a:ext uri="{FF2B5EF4-FFF2-40B4-BE49-F238E27FC236}">
                <a16:creationId xmlns:a16="http://schemas.microsoft.com/office/drawing/2014/main" id="{B4C209A4-0B6D-DAFD-D03C-3A79F7DE5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0332" y="3014135"/>
            <a:ext cx="778743" cy="6019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0CD45BF-37CC-F4A8-D577-8F861E59AC4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585761" y="3701520"/>
            <a:ext cx="778743" cy="8474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5396BB2-749D-DCB4-43E6-F8BC812456C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593976" y="4632767"/>
            <a:ext cx="770528" cy="67945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0ED518C-0ACD-D8B4-9D05-34B69D976C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8724" y="5396028"/>
            <a:ext cx="770528" cy="847436"/>
          </a:xfrm>
          <a:prstGeom prst="rect">
            <a:avLst/>
          </a:prstGeom>
        </p:spPr>
      </p:pic>
      <p:pic>
        <p:nvPicPr>
          <p:cNvPr id="32" name="Picture 31" descr="A person holding a megaphone&#10;&#10;AI-generated content may be incorrect.">
            <a:extLst>
              <a:ext uri="{FF2B5EF4-FFF2-40B4-BE49-F238E27FC236}">
                <a16:creationId xmlns:a16="http://schemas.microsoft.com/office/drawing/2014/main" id="{01BB71E4-81A9-A160-8E35-3A730556A0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2307" y="2252696"/>
            <a:ext cx="786768" cy="68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69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654B80-C5BB-4A59-A403-AAD2AF236802}">
  <ds:schemaRefs>
    <ds:schemaRef ds:uri="2bba036e-3261-42ff-ac2c-3ab430ee1e45"/>
    <ds:schemaRef ds:uri="44790e13-f532-45ba-883a-ea4e13c1e09a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273</Words>
  <Application>Microsoft Office PowerPoint</Application>
  <PresentationFormat>Custom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31</cp:revision>
  <cp:lastPrinted>2026-02-10T09:29:27Z</cp:lastPrinted>
  <dcterms:created xsi:type="dcterms:W3CDTF">2021-10-30T10:54:12Z</dcterms:created>
  <dcterms:modified xsi:type="dcterms:W3CDTF">2026-02-10T12:05:01Z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