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2"/>
    <p:sldId id="257" r:id="rId3"/>
  </p:sldIdLst>
  <p:sldSz cx="12192000" cy="6858000"/>
  <p:notesSz cx="12192000" cy="6858000"/>
  <p:defaultTextStyle>
    <a:defPPr>
      <a:defRPr kern="0"/>
    </a:def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0" d="100"/>
          <a:sy n="80" d="100"/>
        </p:scale>
        <p:origin x="754" y="58"/>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uren White" userId="123606bf-0cc4-4a51-997f-49add76c18b0" providerId="ADAL" clId="{38F29E1D-6B0E-4372-A62D-30894CAE3783}"/>
    <pc:docChg chg="custSel modSld">
      <pc:chgData name="Lauren White" userId="123606bf-0cc4-4a51-997f-49add76c18b0" providerId="ADAL" clId="{38F29E1D-6B0E-4372-A62D-30894CAE3783}" dt="2026-04-13T23:02:03.787" v="13" actId="1076"/>
      <pc:docMkLst>
        <pc:docMk/>
      </pc:docMkLst>
      <pc:sldChg chg="addSp delSp modSp mod">
        <pc:chgData name="Lauren White" userId="123606bf-0cc4-4a51-997f-49add76c18b0" providerId="ADAL" clId="{38F29E1D-6B0E-4372-A62D-30894CAE3783}" dt="2026-04-13T23:02:03.787" v="13" actId="1076"/>
        <pc:sldMkLst>
          <pc:docMk/>
          <pc:sldMk cId="0" sldId="257"/>
        </pc:sldMkLst>
        <pc:spChg chg="add mod">
          <ac:chgData name="Lauren White" userId="123606bf-0cc4-4a51-997f-49add76c18b0" providerId="ADAL" clId="{38F29E1D-6B0E-4372-A62D-30894CAE3783}" dt="2026-04-13T23:02:03.787" v="13" actId="1076"/>
          <ac:spMkLst>
            <pc:docMk/>
            <pc:sldMk cId="0" sldId="257"/>
            <ac:spMk id="12" creationId="{6572B1F6-7A6C-4872-BDB1-115DEB22FA31}"/>
          </ac:spMkLst>
        </pc:spChg>
        <pc:picChg chg="del mod">
          <ac:chgData name="Lauren White" userId="123606bf-0cc4-4a51-997f-49add76c18b0" providerId="ADAL" clId="{38F29E1D-6B0E-4372-A62D-30894CAE3783}" dt="2026-04-13T23:01:56.676" v="11" actId="478"/>
          <ac:picMkLst>
            <pc:docMk/>
            <pc:sldMk cId="0" sldId="257"/>
            <ac:picMk id="21" creationId="{F25B0672-F4CA-4BCB-B381-5FE16059E42A}"/>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14400" y="2125980"/>
            <a:ext cx="10363200" cy="1440180"/>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828800" y="3840480"/>
            <a:ext cx="8534400" cy="171450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4/13/2026</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a:lvl1pPr>
          </a:lstStyle>
          <a:p>
            <a:endParaRPr/>
          </a:p>
        </p:txBody>
      </p:sp>
      <p:sp>
        <p:nvSpPr>
          <p:cNvPr id="3" name="Holder 3"/>
          <p:cNvSpPr>
            <a:spLocks noGrp="1"/>
          </p:cNvSpPr>
          <p:nvPr>
            <p:ph type="body" idx="1"/>
          </p:nvPr>
        </p:nvSpPr>
        <p:spPr/>
        <p:txBody>
          <a:bodyPr lIns="0" tIns="0" rIns="0" bIns="0"/>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4/13/2026</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a:lvl1pPr>
          </a:lstStyle>
          <a:p>
            <a:endParaRPr/>
          </a:p>
        </p:txBody>
      </p:sp>
      <p:sp>
        <p:nvSpPr>
          <p:cNvPr id="3" name="Holder 3"/>
          <p:cNvSpPr>
            <a:spLocks noGrp="1"/>
          </p:cNvSpPr>
          <p:nvPr>
            <p:ph sz="half" idx="2"/>
          </p:nvPr>
        </p:nvSpPr>
        <p:spPr>
          <a:xfrm>
            <a:off x="609600" y="1577340"/>
            <a:ext cx="530352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278880" y="1577340"/>
            <a:ext cx="5303520" cy="452628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4/13/2026</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4/13/2026</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4/13/2026</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609600" y="274320"/>
            <a:ext cx="10972800" cy="1097280"/>
          </a:xfrm>
          <a:prstGeom prst="rect">
            <a:avLst/>
          </a:prstGeom>
        </p:spPr>
        <p:txBody>
          <a:bodyPr wrap="square" lIns="0" tIns="0" rIns="0" bIns="0">
            <a:spAutoFit/>
          </a:bodyPr>
          <a:lstStyle>
            <a:lvl1pPr>
              <a:defRPr/>
            </a:lvl1pPr>
          </a:lstStyle>
          <a:p>
            <a:endParaRPr/>
          </a:p>
        </p:txBody>
      </p:sp>
      <p:sp>
        <p:nvSpPr>
          <p:cNvPr id="3" name="Holder 3"/>
          <p:cNvSpPr>
            <a:spLocks noGrp="1"/>
          </p:cNvSpPr>
          <p:nvPr>
            <p:ph type="body" idx="1"/>
          </p:nvPr>
        </p:nvSpPr>
        <p:spPr>
          <a:xfrm>
            <a:off x="609600" y="1577340"/>
            <a:ext cx="1097280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a:xfrm>
            <a:off x="4145280" y="6377940"/>
            <a:ext cx="3901440" cy="34290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09600" y="6377940"/>
            <a:ext cx="2804160" cy="34290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4/13/2026</a:t>
            </a:fld>
            <a:endParaRPr lang="en-US"/>
          </a:p>
        </p:txBody>
      </p:sp>
      <p:sp>
        <p:nvSpPr>
          <p:cNvPr id="6" name="Holder 6"/>
          <p:cNvSpPr>
            <a:spLocks noGrp="1"/>
          </p:cNvSpPr>
          <p:nvPr>
            <p:ph type="sldNum" sz="quarter" idx="7"/>
          </p:nvPr>
        </p:nvSpPr>
        <p:spPr>
          <a:xfrm>
            <a:off x="8778240" y="6377940"/>
            <a:ext cx="2804160" cy="34290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5.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4751339" y="1668414"/>
            <a:ext cx="2835275" cy="2238375"/>
          </a:xfrm>
          <a:custGeom>
            <a:avLst/>
            <a:gdLst/>
            <a:ahLst/>
            <a:cxnLst/>
            <a:rect l="l" t="t" r="r" b="b"/>
            <a:pathLst>
              <a:path w="2835275" h="2238375">
                <a:moveTo>
                  <a:pt x="257667" y="736965"/>
                </a:moveTo>
                <a:lnTo>
                  <a:pt x="253819" y="688412"/>
                </a:lnTo>
                <a:lnTo>
                  <a:pt x="254531" y="640610"/>
                </a:lnTo>
                <a:lnTo>
                  <a:pt x="259613" y="593829"/>
                </a:lnTo>
                <a:lnTo>
                  <a:pt x="268874" y="548339"/>
                </a:lnTo>
                <a:lnTo>
                  <a:pt x="282124" y="504408"/>
                </a:lnTo>
                <a:lnTo>
                  <a:pt x="299172" y="462306"/>
                </a:lnTo>
                <a:lnTo>
                  <a:pt x="319827" y="422303"/>
                </a:lnTo>
                <a:lnTo>
                  <a:pt x="343900" y="384667"/>
                </a:lnTo>
                <a:lnTo>
                  <a:pt x="371199" y="349669"/>
                </a:lnTo>
                <a:lnTo>
                  <a:pt x="401534" y="317578"/>
                </a:lnTo>
                <a:lnTo>
                  <a:pt x="434715" y="288662"/>
                </a:lnTo>
                <a:lnTo>
                  <a:pt x="470550" y="263192"/>
                </a:lnTo>
                <a:lnTo>
                  <a:pt x="508851" y="241436"/>
                </a:lnTo>
                <a:lnTo>
                  <a:pt x="549425" y="223665"/>
                </a:lnTo>
                <a:lnTo>
                  <a:pt x="592083" y="210147"/>
                </a:lnTo>
                <a:lnTo>
                  <a:pt x="636635" y="201152"/>
                </a:lnTo>
                <a:lnTo>
                  <a:pt x="685730" y="196945"/>
                </a:lnTo>
                <a:lnTo>
                  <a:pt x="734674" y="198612"/>
                </a:lnTo>
                <a:lnTo>
                  <a:pt x="783018" y="206058"/>
                </a:lnTo>
                <a:lnTo>
                  <a:pt x="830314" y="219186"/>
                </a:lnTo>
                <a:lnTo>
                  <a:pt x="876115" y="237903"/>
                </a:lnTo>
                <a:lnTo>
                  <a:pt x="919972" y="262112"/>
                </a:lnTo>
                <a:lnTo>
                  <a:pt x="945039" y="218635"/>
                </a:lnTo>
                <a:lnTo>
                  <a:pt x="974592" y="180084"/>
                </a:lnTo>
                <a:lnTo>
                  <a:pt x="1008064" y="146645"/>
                </a:lnTo>
                <a:lnTo>
                  <a:pt x="1044893" y="118503"/>
                </a:lnTo>
                <a:lnTo>
                  <a:pt x="1084513" y="95844"/>
                </a:lnTo>
                <a:lnTo>
                  <a:pt x="1126362" y="78851"/>
                </a:lnTo>
                <a:lnTo>
                  <a:pt x="1169876" y="67711"/>
                </a:lnTo>
                <a:lnTo>
                  <a:pt x="1214489" y="62609"/>
                </a:lnTo>
                <a:lnTo>
                  <a:pt x="1259639" y="63730"/>
                </a:lnTo>
                <a:lnTo>
                  <a:pt x="1304761" y="71259"/>
                </a:lnTo>
                <a:lnTo>
                  <a:pt x="1349291" y="85382"/>
                </a:lnTo>
                <a:lnTo>
                  <a:pt x="1392666" y="106283"/>
                </a:lnTo>
                <a:lnTo>
                  <a:pt x="1435449" y="135271"/>
                </a:lnTo>
                <a:lnTo>
                  <a:pt x="1473946" y="170545"/>
                </a:lnTo>
                <a:lnTo>
                  <a:pt x="1498000" y="127627"/>
                </a:lnTo>
                <a:lnTo>
                  <a:pt x="1527344" y="90424"/>
                </a:lnTo>
                <a:lnTo>
                  <a:pt x="1561186" y="59217"/>
                </a:lnTo>
                <a:lnTo>
                  <a:pt x="1598737" y="34289"/>
                </a:lnTo>
                <a:lnTo>
                  <a:pt x="1639204" y="15923"/>
                </a:lnTo>
                <a:lnTo>
                  <a:pt x="1681798" y="4399"/>
                </a:lnTo>
                <a:lnTo>
                  <a:pt x="1725726" y="0"/>
                </a:lnTo>
                <a:lnTo>
                  <a:pt x="1770199" y="3007"/>
                </a:lnTo>
                <a:lnTo>
                  <a:pt x="1814425" y="13703"/>
                </a:lnTo>
                <a:lnTo>
                  <a:pt x="1857613" y="32369"/>
                </a:lnTo>
                <a:lnTo>
                  <a:pt x="1912239" y="70676"/>
                </a:lnTo>
                <a:lnTo>
                  <a:pt x="1957435" y="121269"/>
                </a:lnTo>
                <a:lnTo>
                  <a:pt x="1990482" y="85163"/>
                </a:lnTo>
                <a:lnTo>
                  <a:pt x="2027161" y="55372"/>
                </a:lnTo>
                <a:lnTo>
                  <a:pt x="2066777" y="31956"/>
                </a:lnTo>
                <a:lnTo>
                  <a:pt x="2108637" y="14978"/>
                </a:lnTo>
                <a:lnTo>
                  <a:pt x="2152045" y="4498"/>
                </a:lnTo>
                <a:lnTo>
                  <a:pt x="2196307" y="578"/>
                </a:lnTo>
                <a:lnTo>
                  <a:pt x="2240729" y="3279"/>
                </a:lnTo>
                <a:lnTo>
                  <a:pt x="2284616" y="12663"/>
                </a:lnTo>
                <a:lnTo>
                  <a:pt x="2327275" y="28789"/>
                </a:lnTo>
                <a:lnTo>
                  <a:pt x="2368009" y="51721"/>
                </a:lnTo>
                <a:lnTo>
                  <a:pt x="2406126" y="81518"/>
                </a:lnTo>
                <a:lnTo>
                  <a:pt x="2437697" y="114525"/>
                </a:lnTo>
                <a:lnTo>
                  <a:pt x="2464537" y="151598"/>
                </a:lnTo>
                <a:lnTo>
                  <a:pt x="2486337" y="192170"/>
                </a:lnTo>
                <a:lnTo>
                  <a:pt x="2502784" y="235674"/>
                </a:lnTo>
                <a:lnTo>
                  <a:pt x="2513568" y="281543"/>
                </a:lnTo>
                <a:lnTo>
                  <a:pt x="2555167" y="296779"/>
                </a:lnTo>
                <a:lnTo>
                  <a:pt x="2593822" y="316992"/>
                </a:lnTo>
                <a:lnTo>
                  <a:pt x="2629303" y="341749"/>
                </a:lnTo>
                <a:lnTo>
                  <a:pt x="2661381" y="370617"/>
                </a:lnTo>
                <a:lnTo>
                  <a:pt x="2689827" y="403163"/>
                </a:lnTo>
                <a:lnTo>
                  <a:pt x="2714410" y="438954"/>
                </a:lnTo>
                <a:lnTo>
                  <a:pt x="2734901" y="477556"/>
                </a:lnTo>
                <a:lnTo>
                  <a:pt x="2751071" y="518536"/>
                </a:lnTo>
                <a:lnTo>
                  <a:pt x="2762689" y="561462"/>
                </a:lnTo>
                <a:lnTo>
                  <a:pt x="2769527" y="605899"/>
                </a:lnTo>
                <a:lnTo>
                  <a:pt x="2771354" y="651415"/>
                </a:lnTo>
                <a:lnTo>
                  <a:pt x="2767941" y="697577"/>
                </a:lnTo>
                <a:lnTo>
                  <a:pt x="2759059" y="743950"/>
                </a:lnTo>
                <a:lnTo>
                  <a:pt x="2747629" y="781241"/>
                </a:lnTo>
                <a:lnTo>
                  <a:pt x="2743057" y="793353"/>
                </a:lnTo>
                <a:lnTo>
                  <a:pt x="2768888" y="833578"/>
                </a:lnTo>
                <a:lnTo>
                  <a:pt x="2790403" y="875588"/>
                </a:lnTo>
                <a:lnTo>
                  <a:pt x="2807643" y="919048"/>
                </a:lnTo>
                <a:lnTo>
                  <a:pt x="2820648" y="963621"/>
                </a:lnTo>
                <a:lnTo>
                  <a:pt x="2829460" y="1008970"/>
                </a:lnTo>
                <a:lnTo>
                  <a:pt x="2834119" y="1054761"/>
                </a:lnTo>
                <a:lnTo>
                  <a:pt x="2834668" y="1100656"/>
                </a:lnTo>
                <a:lnTo>
                  <a:pt x="2831147" y="1146318"/>
                </a:lnTo>
                <a:lnTo>
                  <a:pt x="2823597" y="1191412"/>
                </a:lnTo>
                <a:lnTo>
                  <a:pt x="2812060" y="1235601"/>
                </a:lnTo>
                <a:lnTo>
                  <a:pt x="2796575" y="1278549"/>
                </a:lnTo>
                <a:lnTo>
                  <a:pt x="2777186" y="1319919"/>
                </a:lnTo>
                <a:lnTo>
                  <a:pt x="2753932" y="1359375"/>
                </a:lnTo>
                <a:lnTo>
                  <a:pt x="2726855" y="1396581"/>
                </a:lnTo>
                <a:lnTo>
                  <a:pt x="2695996" y="1431201"/>
                </a:lnTo>
                <a:lnTo>
                  <a:pt x="2661396" y="1462897"/>
                </a:lnTo>
                <a:lnTo>
                  <a:pt x="2623792" y="1490776"/>
                </a:lnTo>
                <a:lnTo>
                  <a:pt x="2583897" y="1514266"/>
                </a:lnTo>
                <a:lnTo>
                  <a:pt x="2542039" y="1533215"/>
                </a:lnTo>
                <a:lnTo>
                  <a:pt x="2498547" y="1547469"/>
                </a:lnTo>
                <a:lnTo>
                  <a:pt x="2453751" y="1556877"/>
                </a:lnTo>
                <a:lnTo>
                  <a:pt x="2450420" y="1607963"/>
                </a:lnTo>
                <a:lnTo>
                  <a:pt x="2441428" y="1657101"/>
                </a:lnTo>
                <a:lnTo>
                  <a:pt x="2427134" y="1703915"/>
                </a:lnTo>
                <a:lnTo>
                  <a:pt x="2407897" y="1748025"/>
                </a:lnTo>
                <a:lnTo>
                  <a:pt x="2384075" y="1789054"/>
                </a:lnTo>
                <a:lnTo>
                  <a:pt x="2356027" y="1826623"/>
                </a:lnTo>
                <a:lnTo>
                  <a:pt x="2324111" y="1860355"/>
                </a:lnTo>
                <a:lnTo>
                  <a:pt x="2288686" y="1889872"/>
                </a:lnTo>
                <a:lnTo>
                  <a:pt x="2250111" y="1914795"/>
                </a:lnTo>
                <a:lnTo>
                  <a:pt x="2208745" y="1934746"/>
                </a:lnTo>
                <a:lnTo>
                  <a:pt x="2164945" y="1949348"/>
                </a:lnTo>
                <a:lnTo>
                  <a:pt x="2119071" y="1958223"/>
                </a:lnTo>
                <a:lnTo>
                  <a:pt x="2071481" y="1960991"/>
                </a:lnTo>
                <a:lnTo>
                  <a:pt x="2019403" y="1956723"/>
                </a:lnTo>
                <a:lnTo>
                  <a:pt x="1968611" y="1944846"/>
                </a:lnTo>
                <a:lnTo>
                  <a:pt x="1919819" y="1925612"/>
                </a:lnTo>
                <a:lnTo>
                  <a:pt x="1873742" y="1899269"/>
                </a:lnTo>
                <a:lnTo>
                  <a:pt x="1858436" y="1945250"/>
                </a:lnTo>
                <a:lnTo>
                  <a:pt x="1839279" y="1988501"/>
                </a:lnTo>
                <a:lnTo>
                  <a:pt x="1816549" y="2028863"/>
                </a:lnTo>
                <a:lnTo>
                  <a:pt x="1790521" y="2066175"/>
                </a:lnTo>
                <a:lnTo>
                  <a:pt x="1761473" y="2100277"/>
                </a:lnTo>
                <a:lnTo>
                  <a:pt x="1729683" y="2131008"/>
                </a:lnTo>
                <a:lnTo>
                  <a:pt x="1695428" y="2158208"/>
                </a:lnTo>
                <a:lnTo>
                  <a:pt x="1658985" y="2181717"/>
                </a:lnTo>
                <a:lnTo>
                  <a:pt x="1620630" y="2201375"/>
                </a:lnTo>
                <a:lnTo>
                  <a:pt x="1580642" y="2217020"/>
                </a:lnTo>
                <a:lnTo>
                  <a:pt x="1539297" y="2228493"/>
                </a:lnTo>
                <a:lnTo>
                  <a:pt x="1496873" y="2235633"/>
                </a:lnTo>
                <a:lnTo>
                  <a:pt x="1453647" y="2238280"/>
                </a:lnTo>
                <a:lnTo>
                  <a:pt x="1409895" y="2236273"/>
                </a:lnTo>
                <a:lnTo>
                  <a:pt x="1365896" y="2229453"/>
                </a:lnTo>
                <a:lnTo>
                  <a:pt x="1321927" y="2217658"/>
                </a:lnTo>
                <a:lnTo>
                  <a:pt x="1274083" y="2198736"/>
                </a:lnTo>
                <a:lnTo>
                  <a:pt x="1228864" y="2174187"/>
                </a:lnTo>
                <a:lnTo>
                  <a:pt x="1186672" y="2144332"/>
                </a:lnTo>
                <a:lnTo>
                  <a:pt x="1147908" y="2109492"/>
                </a:lnTo>
                <a:lnTo>
                  <a:pt x="1112976" y="2069988"/>
                </a:lnTo>
                <a:lnTo>
                  <a:pt x="1082278" y="2026142"/>
                </a:lnTo>
                <a:lnTo>
                  <a:pt x="1041737" y="2049828"/>
                </a:lnTo>
                <a:lnTo>
                  <a:pt x="1000120" y="2069156"/>
                </a:lnTo>
                <a:lnTo>
                  <a:pt x="957672" y="2084192"/>
                </a:lnTo>
                <a:lnTo>
                  <a:pt x="914637" y="2095001"/>
                </a:lnTo>
                <a:lnTo>
                  <a:pt x="871261" y="2101650"/>
                </a:lnTo>
                <a:lnTo>
                  <a:pt x="827788" y="2104205"/>
                </a:lnTo>
                <a:lnTo>
                  <a:pt x="784465" y="2102731"/>
                </a:lnTo>
                <a:lnTo>
                  <a:pt x="741536" y="2097294"/>
                </a:lnTo>
                <a:lnTo>
                  <a:pt x="699246" y="2087960"/>
                </a:lnTo>
                <a:lnTo>
                  <a:pt x="657840" y="2074794"/>
                </a:lnTo>
                <a:lnTo>
                  <a:pt x="617563" y="2057864"/>
                </a:lnTo>
                <a:lnTo>
                  <a:pt x="578661" y="2037234"/>
                </a:lnTo>
                <a:lnTo>
                  <a:pt x="541379" y="2012970"/>
                </a:lnTo>
                <a:lnTo>
                  <a:pt x="505962" y="1985139"/>
                </a:lnTo>
                <a:lnTo>
                  <a:pt x="472654" y="1953805"/>
                </a:lnTo>
                <a:lnTo>
                  <a:pt x="441701" y="1919036"/>
                </a:lnTo>
                <a:lnTo>
                  <a:pt x="413349" y="1880896"/>
                </a:lnTo>
                <a:lnTo>
                  <a:pt x="387842" y="1839452"/>
                </a:lnTo>
                <a:lnTo>
                  <a:pt x="384286" y="1832975"/>
                </a:lnTo>
                <a:lnTo>
                  <a:pt x="382508" y="1829673"/>
                </a:lnTo>
                <a:lnTo>
                  <a:pt x="336043" y="1831472"/>
                </a:lnTo>
                <a:lnTo>
                  <a:pt x="291115" y="1825426"/>
                </a:lnTo>
                <a:lnTo>
                  <a:pt x="248378" y="1812088"/>
                </a:lnTo>
                <a:lnTo>
                  <a:pt x="208483" y="1792010"/>
                </a:lnTo>
                <a:lnTo>
                  <a:pt x="172084" y="1765745"/>
                </a:lnTo>
                <a:lnTo>
                  <a:pt x="139835" y="1733844"/>
                </a:lnTo>
                <a:lnTo>
                  <a:pt x="112388" y="1696861"/>
                </a:lnTo>
                <a:lnTo>
                  <a:pt x="90395" y="1655348"/>
                </a:lnTo>
                <a:lnTo>
                  <a:pt x="74511" y="1609857"/>
                </a:lnTo>
                <a:lnTo>
                  <a:pt x="65389" y="1560941"/>
                </a:lnTo>
                <a:lnTo>
                  <a:pt x="63930" y="1507396"/>
                </a:lnTo>
                <a:lnTo>
                  <a:pt x="71060" y="1454966"/>
                </a:lnTo>
                <a:lnTo>
                  <a:pt x="86438" y="1404798"/>
                </a:lnTo>
                <a:lnTo>
                  <a:pt x="109723" y="1358038"/>
                </a:lnTo>
                <a:lnTo>
                  <a:pt x="140573" y="1315831"/>
                </a:lnTo>
                <a:lnTo>
                  <a:pt x="102584" y="1287104"/>
                </a:lnTo>
                <a:lnTo>
                  <a:pt x="70215" y="1253086"/>
                </a:lnTo>
                <a:lnTo>
                  <a:pt x="43675" y="1214646"/>
                </a:lnTo>
                <a:lnTo>
                  <a:pt x="23174" y="1172650"/>
                </a:lnTo>
                <a:lnTo>
                  <a:pt x="8921" y="1127967"/>
                </a:lnTo>
                <a:lnTo>
                  <a:pt x="1127" y="1081461"/>
                </a:lnTo>
                <a:lnTo>
                  <a:pt x="0" y="1034002"/>
                </a:lnTo>
                <a:lnTo>
                  <a:pt x="5749" y="986456"/>
                </a:lnTo>
                <a:lnTo>
                  <a:pt x="18586" y="939691"/>
                </a:lnTo>
                <a:lnTo>
                  <a:pt x="38719" y="894572"/>
                </a:lnTo>
                <a:lnTo>
                  <a:pt x="64407" y="854699"/>
                </a:lnTo>
                <a:lnTo>
                  <a:pt x="95168" y="820103"/>
                </a:lnTo>
                <a:lnTo>
                  <a:pt x="130317" y="791258"/>
                </a:lnTo>
                <a:lnTo>
                  <a:pt x="169171" y="768635"/>
                </a:lnTo>
                <a:lnTo>
                  <a:pt x="211045" y="752709"/>
                </a:lnTo>
                <a:lnTo>
                  <a:pt x="255254" y="743950"/>
                </a:lnTo>
                <a:lnTo>
                  <a:pt x="257667" y="736965"/>
                </a:lnTo>
                <a:close/>
              </a:path>
              <a:path w="2835275" h="2238375">
                <a:moveTo>
                  <a:pt x="309610" y="1348343"/>
                </a:moveTo>
                <a:lnTo>
                  <a:pt x="266297" y="1348448"/>
                </a:lnTo>
                <a:lnTo>
                  <a:pt x="223710" y="1341469"/>
                </a:lnTo>
                <a:lnTo>
                  <a:pt x="182576" y="1327609"/>
                </a:lnTo>
                <a:lnTo>
                  <a:pt x="143621" y="1307068"/>
                </a:lnTo>
              </a:path>
              <a:path w="2835275" h="2238375">
                <a:moveTo>
                  <a:pt x="456168" y="1800082"/>
                </a:moveTo>
                <a:lnTo>
                  <a:pt x="438459" y="1806964"/>
                </a:lnTo>
                <a:lnTo>
                  <a:pt x="420417" y="1812560"/>
                </a:lnTo>
                <a:lnTo>
                  <a:pt x="402089" y="1816870"/>
                </a:lnTo>
                <a:lnTo>
                  <a:pt x="383524" y="1819894"/>
                </a:lnTo>
              </a:path>
              <a:path w="2835275" h="2238375">
                <a:moveTo>
                  <a:pt x="1082024" y="2017125"/>
                </a:moveTo>
                <a:lnTo>
                  <a:pt x="1069429" y="1995553"/>
                </a:lnTo>
                <a:lnTo>
                  <a:pt x="1057941" y="1973326"/>
                </a:lnTo>
                <a:lnTo>
                  <a:pt x="1047573" y="1950456"/>
                </a:lnTo>
                <a:lnTo>
                  <a:pt x="1038336" y="1926955"/>
                </a:lnTo>
              </a:path>
              <a:path w="2835275" h="2238375">
                <a:moveTo>
                  <a:pt x="1891522" y="1792462"/>
                </a:moveTo>
                <a:lnTo>
                  <a:pt x="1888997" y="1817527"/>
                </a:lnTo>
                <a:lnTo>
                  <a:pt x="1885235" y="1842389"/>
                </a:lnTo>
                <a:lnTo>
                  <a:pt x="1880234" y="1866989"/>
                </a:lnTo>
                <a:lnTo>
                  <a:pt x="1873996" y="1891268"/>
                </a:lnTo>
              </a:path>
              <a:path w="2835275" h="2238375">
                <a:moveTo>
                  <a:pt x="2238994" y="1181465"/>
                </a:moveTo>
                <a:lnTo>
                  <a:pt x="2280963" y="1207100"/>
                </a:lnTo>
                <a:lnTo>
                  <a:pt x="2319045" y="1237778"/>
                </a:lnTo>
                <a:lnTo>
                  <a:pt x="2352946" y="1272990"/>
                </a:lnTo>
                <a:lnTo>
                  <a:pt x="2382372" y="1312228"/>
                </a:lnTo>
                <a:lnTo>
                  <a:pt x="2407029" y="1354985"/>
                </a:lnTo>
                <a:lnTo>
                  <a:pt x="2426624" y="1400752"/>
                </a:lnTo>
                <a:lnTo>
                  <a:pt x="2440864" y="1449021"/>
                </a:lnTo>
                <a:lnTo>
                  <a:pt x="2449453" y="1499285"/>
                </a:lnTo>
                <a:lnTo>
                  <a:pt x="2452100" y="1551035"/>
                </a:lnTo>
              </a:path>
              <a:path w="2835275" h="2238375">
                <a:moveTo>
                  <a:pt x="2741660" y="787892"/>
                </a:moveTo>
                <a:lnTo>
                  <a:pt x="2723675" y="826794"/>
                </a:lnTo>
                <a:lnTo>
                  <a:pt x="2701702" y="863076"/>
                </a:lnTo>
                <a:lnTo>
                  <a:pt x="2675991" y="896406"/>
                </a:lnTo>
                <a:lnTo>
                  <a:pt x="2646791" y="926449"/>
                </a:lnTo>
              </a:path>
              <a:path w="2835275" h="2238375">
                <a:moveTo>
                  <a:pt x="2513949" y="273796"/>
                </a:moveTo>
                <a:lnTo>
                  <a:pt x="2516332" y="290034"/>
                </a:lnTo>
                <a:lnTo>
                  <a:pt x="2517965" y="306356"/>
                </a:lnTo>
                <a:lnTo>
                  <a:pt x="2518860" y="322749"/>
                </a:lnTo>
                <a:lnTo>
                  <a:pt x="2519029" y="339201"/>
                </a:lnTo>
              </a:path>
              <a:path w="2835275" h="2238375">
                <a:moveTo>
                  <a:pt x="1907905" y="197469"/>
                </a:moveTo>
                <a:lnTo>
                  <a:pt x="1917969" y="175197"/>
                </a:lnTo>
                <a:lnTo>
                  <a:pt x="1929463" y="153781"/>
                </a:lnTo>
                <a:lnTo>
                  <a:pt x="1942337" y="133318"/>
                </a:lnTo>
                <a:lnTo>
                  <a:pt x="1956546" y="113903"/>
                </a:lnTo>
              </a:path>
              <a:path w="2835275" h="2238375">
                <a:moveTo>
                  <a:pt x="1453245" y="237220"/>
                </a:moveTo>
                <a:lnTo>
                  <a:pt x="1457578" y="218629"/>
                </a:lnTo>
                <a:lnTo>
                  <a:pt x="1462960" y="200406"/>
                </a:lnTo>
                <a:lnTo>
                  <a:pt x="1469389" y="182588"/>
                </a:lnTo>
                <a:lnTo>
                  <a:pt x="1476867" y="165211"/>
                </a:lnTo>
              </a:path>
              <a:path w="2835275" h="2238375">
                <a:moveTo>
                  <a:pt x="919718" y="261604"/>
                </a:moveTo>
                <a:lnTo>
                  <a:pt x="942425" y="276983"/>
                </a:lnTo>
                <a:lnTo>
                  <a:pt x="964215" y="293767"/>
                </a:lnTo>
                <a:lnTo>
                  <a:pt x="985029" y="311932"/>
                </a:lnTo>
                <a:lnTo>
                  <a:pt x="1004808" y="331454"/>
                </a:lnTo>
              </a:path>
              <a:path w="2835275" h="2238375">
                <a:moveTo>
                  <a:pt x="272526" y="810371"/>
                </a:moveTo>
                <a:lnTo>
                  <a:pt x="267811" y="792276"/>
                </a:lnTo>
                <a:lnTo>
                  <a:pt x="263763" y="774002"/>
                </a:lnTo>
                <a:lnTo>
                  <a:pt x="260381" y="755561"/>
                </a:lnTo>
                <a:lnTo>
                  <a:pt x="257667" y="736965"/>
                </a:lnTo>
              </a:path>
            </a:pathLst>
          </a:custGeom>
          <a:ln w="57150">
            <a:solidFill>
              <a:srgbClr val="001F5F"/>
            </a:solidFill>
          </a:ln>
        </p:spPr>
        <p:txBody>
          <a:bodyPr wrap="square" lIns="0" tIns="0" rIns="0" bIns="0" rtlCol="0"/>
          <a:lstStyle/>
          <a:p>
            <a:endParaRPr/>
          </a:p>
        </p:txBody>
      </p:sp>
      <p:sp>
        <p:nvSpPr>
          <p:cNvPr id="3" name="object 3"/>
          <p:cNvSpPr txBox="1"/>
          <p:nvPr/>
        </p:nvSpPr>
        <p:spPr>
          <a:xfrm>
            <a:off x="5562091" y="2287651"/>
            <a:ext cx="1409065" cy="757555"/>
          </a:xfrm>
          <a:prstGeom prst="rect">
            <a:avLst/>
          </a:prstGeom>
        </p:spPr>
        <p:txBody>
          <a:bodyPr vert="horz" wrap="square" lIns="0" tIns="12700" rIns="0" bIns="0" rtlCol="0">
            <a:spAutoFit/>
          </a:bodyPr>
          <a:lstStyle/>
          <a:p>
            <a:pPr algn="ctr">
              <a:lnSpc>
                <a:spcPct val="100000"/>
              </a:lnSpc>
              <a:spcBef>
                <a:spcPts val="100"/>
              </a:spcBef>
            </a:pPr>
            <a:r>
              <a:rPr sz="2400" dirty="0">
                <a:solidFill>
                  <a:srgbClr val="001F5F"/>
                </a:solidFill>
                <a:latin typeface="Comic Sans MS"/>
                <a:cs typeface="Comic Sans MS"/>
              </a:rPr>
              <a:t>Year</a:t>
            </a:r>
            <a:r>
              <a:rPr sz="2400" spc="-40" dirty="0">
                <a:solidFill>
                  <a:srgbClr val="001F5F"/>
                </a:solidFill>
                <a:latin typeface="Comic Sans MS"/>
                <a:cs typeface="Comic Sans MS"/>
              </a:rPr>
              <a:t> </a:t>
            </a:r>
            <a:r>
              <a:rPr sz="2400" spc="-50" dirty="0">
                <a:solidFill>
                  <a:srgbClr val="001F5F"/>
                </a:solidFill>
                <a:latin typeface="Comic Sans MS"/>
                <a:cs typeface="Comic Sans MS"/>
              </a:rPr>
              <a:t>1</a:t>
            </a:r>
            <a:endParaRPr sz="2400">
              <a:latin typeface="Comic Sans MS"/>
              <a:cs typeface="Comic Sans MS"/>
            </a:endParaRPr>
          </a:p>
          <a:p>
            <a:pPr algn="ctr">
              <a:lnSpc>
                <a:spcPct val="100000"/>
              </a:lnSpc>
            </a:pPr>
            <a:r>
              <a:rPr sz="2400" dirty="0">
                <a:solidFill>
                  <a:srgbClr val="001F5F"/>
                </a:solidFill>
                <a:latin typeface="Comic Sans MS"/>
                <a:cs typeface="Comic Sans MS"/>
              </a:rPr>
              <a:t>Summer</a:t>
            </a:r>
            <a:r>
              <a:rPr sz="2400" spc="-40" dirty="0">
                <a:solidFill>
                  <a:srgbClr val="001F5F"/>
                </a:solidFill>
                <a:latin typeface="Comic Sans MS"/>
                <a:cs typeface="Comic Sans MS"/>
              </a:rPr>
              <a:t> </a:t>
            </a:r>
            <a:r>
              <a:rPr sz="2400" spc="-50" dirty="0">
                <a:solidFill>
                  <a:srgbClr val="001F5F"/>
                </a:solidFill>
                <a:latin typeface="Comic Sans MS"/>
                <a:cs typeface="Comic Sans MS"/>
              </a:rPr>
              <a:t>1</a:t>
            </a:r>
            <a:endParaRPr sz="2400">
              <a:latin typeface="Comic Sans MS"/>
              <a:cs typeface="Comic Sans MS"/>
            </a:endParaRPr>
          </a:p>
        </p:txBody>
      </p:sp>
      <p:pic>
        <p:nvPicPr>
          <p:cNvPr id="4" name="object 4"/>
          <p:cNvPicPr/>
          <p:nvPr/>
        </p:nvPicPr>
        <p:blipFill>
          <a:blip r:embed="rId2" cstate="print"/>
          <a:stretch>
            <a:fillRect/>
          </a:stretch>
        </p:blipFill>
        <p:spPr>
          <a:xfrm>
            <a:off x="6712535" y="0"/>
            <a:ext cx="5479465" cy="1136962"/>
          </a:xfrm>
          <a:prstGeom prst="rect">
            <a:avLst/>
          </a:prstGeom>
        </p:spPr>
      </p:pic>
      <p:pic>
        <p:nvPicPr>
          <p:cNvPr id="5" name="object 5"/>
          <p:cNvPicPr/>
          <p:nvPr/>
        </p:nvPicPr>
        <p:blipFill>
          <a:blip r:embed="rId3" cstate="print"/>
          <a:stretch>
            <a:fillRect/>
          </a:stretch>
        </p:blipFill>
        <p:spPr>
          <a:xfrm>
            <a:off x="0" y="5676956"/>
            <a:ext cx="5589236" cy="1181041"/>
          </a:xfrm>
          <a:prstGeom prst="rect">
            <a:avLst/>
          </a:prstGeom>
        </p:spPr>
      </p:pic>
      <p:sp>
        <p:nvSpPr>
          <p:cNvPr id="6" name="object 6"/>
          <p:cNvSpPr txBox="1"/>
          <p:nvPr/>
        </p:nvSpPr>
        <p:spPr>
          <a:xfrm>
            <a:off x="240893" y="385317"/>
            <a:ext cx="3448685" cy="1854835"/>
          </a:xfrm>
          <a:prstGeom prst="rect">
            <a:avLst/>
          </a:prstGeom>
        </p:spPr>
        <p:txBody>
          <a:bodyPr vert="horz" wrap="square" lIns="0" tIns="12700" rIns="0" bIns="0" rtlCol="0">
            <a:spAutoFit/>
          </a:bodyPr>
          <a:lstStyle/>
          <a:p>
            <a:pPr marL="12700">
              <a:lnSpc>
                <a:spcPct val="100000"/>
              </a:lnSpc>
              <a:spcBef>
                <a:spcPts val="100"/>
              </a:spcBef>
            </a:pPr>
            <a:r>
              <a:rPr sz="1200" b="1" u="sng" spc="-10" dirty="0">
                <a:solidFill>
                  <a:srgbClr val="001F5F"/>
                </a:solidFill>
                <a:uFill>
                  <a:solidFill>
                    <a:srgbClr val="001F5F"/>
                  </a:solidFill>
                </a:uFill>
                <a:latin typeface="Comic Sans MS"/>
                <a:cs typeface="Comic Sans MS"/>
              </a:rPr>
              <a:t>English</a:t>
            </a:r>
            <a:endParaRPr sz="1200" dirty="0">
              <a:latin typeface="Comic Sans MS"/>
              <a:cs typeface="Comic Sans MS"/>
            </a:endParaRPr>
          </a:p>
          <a:p>
            <a:pPr marL="12700" marR="5080" algn="just">
              <a:lnSpc>
                <a:spcPct val="100000"/>
              </a:lnSpc>
            </a:pPr>
            <a:r>
              <a:rPr sz="1200" dirty="0">
                <a:solidFill>
                  <a:srgbClr val="001F5F"/>
                </a:solidFill>
                <a:latin typeface="Comic Sans MS"/>
                <a:cs typeface="Comic Sans MS"/>
              </a:rPr>
              <a:t>In</a:t>
            </a:r>
            <a:r>
              <a:rPr sz="1200" spc="229" dirty="0">
                <a:solidFill>
                  <a:srgbClr val="001F5F"/>
                </a:solidFill>
                <a:latin typeface="Comic Sans MS"/>
                <a:cs typeface="Comic Sans MS"/>
              </a:rPr>
              <a:t> </a:t>
            </a:r>
            <a:r>
              <a:rPr sz="1200" dirty="0">
                <a:solidFill>
                  <a:srgbClr val="001F5F"/>
                </a:solidFill>
                <a:latin typeface="Comic Sans MS"/>
                <a:cs typeface="Comic Sans MS"/>
              </a:rPr>
              <a:t>our</a:t>
            </a:r>
            <a:r>
              <a:rPr sz="1200" spc="245" dirty="0">
                <a:solidFill>
                  <a:srgbClr val="001F5F"/>
                </a:solidFill>
                <a:latin typeface="Comic Sans MS"/>
                <a:cs typeface="Comic Sans MS"/>
              </a:rPr>
              <a:t> </a:t>
            </a:r>
            <a:r>
              <a:rPr sz="1200" dirty="0">
                <a:solidFill>
                  <a:srgbClr val="001F5F"/>
                </a:solidFill>
                <a:latin typeface="Comic Sans MS"/>
                <a:cs typeface="Comic Sans MS"/>
              </a:rPr>
              <a:t>English</a:t>
            </a:r>
            <a:r>
              <a:rPr sz="1200" spc="235" dirty="0">
                <a:solidFill>
                  <a:srgbClr val="001F5F"/>
                </a:solidFill>
                <a:latin typeface="Comic Sans MS"/>
                <a:cs typeface="Comic Sans MS"/>
              </a:rPr>
              <a:t> </a:t>
            </a:r>
            <a:r>
              <a:rPr sz="1200" dirty="0">
                <a:solidFill>
                  <a:srgbClr val="001F5F"/>
                </a:solidFill>
                <a:latin typeface="Comic Sans MS"/>
                <a:cs typeface="Comic Sans MS"/>
              </a:rPr>
              <a:t>lessons,</a:t>
            </a:r>
            <a:r>
              <a:rPr sz="1200" spc="254" dirty="0">
                <a:solidFill>
                  <a:srgbClr val="001F5F"/>
                </a:solidFill>
                <a:latin typeface="Comic Sans MS"/>
                <a:cs typeface="Comic Sans MS"/>
              </a:rPr>
              <a:t> </a:t>
            </a:r>
            <a:r>
              <a:rPr sz="1200" dirty="0">
                <a:solidFill>
                  <a:srgbClr val="001F5F"/>
                </a:solidFill>
                <a:latin typeface="Comic Sans MS"/>
                <a:cs typeface="Comic Sans MS"/>
              </a:rPr>
              <a:t>we</a:t>
            </a:r>
            <a:r>
              <a:rPr sz="1200" spc="245" dirty="0">
                <a:solidFill>
                  <a:srgbClr val="001F5F"/>
                </a:solidFill>
                <a:latin typeface="Comic Sans MS"/>
                <a:cs typeface="Comic Sans MS"/>
              </a:rPr>
              <a:t> </a:t>
            </a:r>
            <a:r>
              <a:rPr sz="1200" dirty="0">
                <a:solidFill>
                  <a:srgbClr val="001F5F"/>
                </a:solidFill>
                <a:latin typeface="Comic Sans MS"/>
                <a:cs typeface="Comic Sans MS"/>
              </a:rPr>
              <a:t>will</a:t>
            </a:r>
            <a:r>
              <a:rPr sz="1200" spc="245" dirty="0">
                <a:solidFill>
                  <a:srgbClr val="001F5F"/>
                </a:solidFill>
                <a:latin typeface="Comic Sans MS"/>
                <a:cs typeface="Comic Sans MS"/>
              </a:rPr>
              <a:t> </a:t>
            </a:r>
            <a:r>
              <a:rPr sz="1200" dirty="0">
                <a:solidFill>
                  <a:srgbClr val="001F5F"/>
                </a:solidFill>
                <a:latin typeface="Comic Sans MS"/>
                <a:cs typeface="Comic Sans MS"/>
              </a:rPr>
              <a:t>be</a:t>
            </a:r>
            <a:r>
              <a:rPr sz="1200" spc="250" dirty="0">
                <a:solidFill>
                  <a:srgbClr val="001F5F"/>
                </a:solidFill>
                <a:latin typeface="Comic Sans MS"/>
                <a:cs typeface="Comic Sans MS"/>
              </a:rPr>
              <a:t> </a:t>
            </a:r>
            <a:r>
              <a:rPr sz="1200" dirty="0">
                <a:solidFill>
                  <a:srgbClr val="001F5F"/>
                </a:solidFill>
                <a:latin typeface="Comic Sans MS"/>
                <a:cs typeface="Comic Sans MS"/>
              </a:rPr>
              <a:t>focusing</a:t>
            </a:r>
            <a:r>
              <a:rPr sz="1200" spc="235" dirty="0">
                <a:solidFill>
                  <a:srgbClr val="001F5F"/>
                </a:solidFill>
                <a:latin typeface="Comic Sans MS"/>
                <a:cs typeface="Comic Sans MS"/>
              </a:rPr>
              <a:t> </a:t>
            </a:r>
            <a:r>
              <a:rPr sz="1200" spc="-25" dirty="0">
                <a:solidFill>
                  <a:srgbClr val="001F5F"/>
                </a:solidFill>
                <a:latin typeface="Comic Sans MS"/>
                <a:cs typeface="Comic Sans MS"/>
              </a:rPr>
              <a:t>on </a:t>
            </a:r>
            <a:r>
              <a:rPr sz="1200" dirty="0">
                <a:solidFill>
                  <a:srgbClr val="001F5F"/>
                </a:solidFill>
                <a:latin typeface="Comic Sans MS"/>
                <a:cs typeface="Comic Sans MS"/>
              </a:rPr>
              <a:t>lots</a:t>
            </a:r>
            <a:r>
              <a:rPr sz="1200" spc="135" dirty="0">
                <a:solidFill>
                  <a:srgbClr val="001F5F"/>
                </a:solidFill>
                <a:latin typeface="Comic Sans MS"/>
                <a:cs typeface="Comic Sans MS"/>
              </a:rPr>
              <a:t>  </a:t>
            </a:r>
            <a:r>
              <a:rPr sz="1200" dirty="0">
                <a:solidFill>
                  <a:srgbClr val="001F5F"/>
                </a:solidFill>
                <a:latin typeface="Comic Sans MS"/>
                <a:cs typeface="Comic Sans MS"/>
              </a:rPr>
              <a:t>of</a:t>
            </a:r>
            <a:r>
              <a:rPr sz="1200" spc="140" dirty="0">
                <a:solidFill>
                  <a:srgbClr val="001F5F"/>
                </a:solidFill>
                <a:latin typeface="Comic Sans MS"/>
                <a:cs typeface="Comic Sans MS"/>
              </a:rPr>
              <a:t>  </a:t>
            </a:r>
            <a:r>
              <a:rPr sz="1200" dirty="0">
                <a:solidFill>
                  <a:srgbClr val="001F5F"/>
                </a:solidFill>
                <a:latin typeface="Comic Sans MS"/>
                <a:cs typeface="Comic Sans MS"/>
              </a:rPr>
              <a:t>familiar</a:t>
            </a:r>
            <a:r>
              <a:rPr sz="1200" spc="145" dirty="0">
                <a:solidFill>
                  <a:srgbClr val="001F5F"/>
                </a:solidFill>
                <a:latin typeface="Comic Sans MS"/>
                <a:cs typeface="Comic Sans MS"/>
              </a:rPr>
              <a:t>  </a:t>
            </a:r>
            <a:r>
              <a:rPr sz="1200" dirty="0">
                <a:solidFill>
                  <a:srgbClr val="001F5F"/>
                </a:solidFill>
                <a:latin typeface="Comic Sans MS"/>
                <a:cs typeface="Comic Sans MS"/>
              </a:rPr>
              <a:t>stories</a:t>
            </a:r>
            <a:r>
              <a:rPr sz="1200" spc="140" dirty="0">
                <a:solidFill>
                  <a:srgbClr val="001F5F"/>
                </a:solidFill>
                <a:latin typeface="Comic Sans MS"/>
                <a:cs typeface="Comic Sans MS"/>
              </a:rPr>
              <a:t>  </a:t>
            </a:r>
            <a:r>
              <a:rPr sz="1200" dirty="0">
                <a:solidFill>
                  <a:srgbClr val="001F5F"/>
                </a:solidFill>
                <a:latin typeface="Comic Sans MS"/>
                <a:cs typeface="Comic Sans MS"/>
              </a:rPr>
              <a:t>and</a:t>
            </a:r>
            <a:r>
              <a:rPr sz="1200" spc="140" dirty="0">
                <a:solidFill>
                  <a:srgbClr val="001F5F"/>
                </a:solidFill>
                <a:latin typeface="Comic Sans MS"/>
                <a:cs typeface="Comic Sans MS"/>
              </a:rPr>
              <a:t>  </a:t>
            </a:r>
            <a:r>
              <a:rPr sz="1200" dirty="0">
                <a:solidFill>
                  <a:srgbClr val="001F5F"/>
                </a:solidFill>
                <a:latin typeface="Comic Sans MS"/>
                <a:cs typeface="Comic Sans MS"/>
              </a:rPr>
              <a:t>how</a:t>
            </a:r>
            <a:r>
              <a:rPr sz="1200" spc="140" dirty="0">
                <a:solidFill>
                  <a:srgbClr val="001F5F"/>
                </a:solidFill>
                <a:latin typeface="Comic Sans MS"/>
                <a:cs typeface="Comic Sans MS"/>
              </a:rPr>
              <a:t>  </a:t>
            </a:r>
            <a:r>
              <a:rPr sz="1200" dirty="0">
                <a:solidFill>
                  <a:srgbClr val="001F5F"/>
                </a:solidFill>
                <a:latin typeface="Comic Sans MS"/>
                <a:cs typeface="Comic Sans MS"/>
              </a:rPr>
              <a:t>to</a:t>
            </a:r>
            <a:r>
              <a:rPr sz="1200" spc="130" dirty="0">
                <a:solidFill>
                  <a:srgbClr val="001F5F"/>
                </a:solidFill>
                <a:latin typeface="Comic Sans MS"/>
                <a:cs typeface="Comic Sans MS"/>
              </a:rPr>
              <a:t>  </a:t>
            </a:r>
            <a:r>
              <a:rPr sz="1200" spc="-10" dirty="0">
                <a:solidFill>
                  <a:srgbClr val="001F5F"/>
                </a:solidFill>
                <a:latin typeface="Comic Sans MS"/>
                <a:cs typeface="Comic Sans MS"/>
              </a:rPr>
              <a:t>write </a:t>
            </a:r>
            <a:r>
              <a:rPr sz="1200" dirty="0">
                <a:solidFill>
                  <a:srgbClr val="001F5F"/>
                </a:solidFill>
                <a:latin typeface="Comic Sans MS"/>
                <a:cs typeface="Comic Sans MS"/>
              </a:rPr>
              <a:t>sentences</a:t>
            </a:r>
            <a:r>
              <a:rPr sz="1200" spc="245" dirty="0">
                <a:solidFill>
                  <a:srgbClr val="001F5F"/>
                </a:solidFill>
                <a:latin typeface="Comic Sans MS"/>
                <a:cs typeface="Comic Sans MS"/>
              </a:rPr>
              <a:t>  </a:t>
            </a:r>
            <a:r>
              <a:rPr sz="1200" dirty="0">
                <a:solidFill>
                  <a:srgbClr val="001F5F"/>
                </a:solidFill>
                <a:latin typeface="Comic Sans MS"/>
                <a:cs typeface="Comic Sans MS"/>
              </a:rPr>
              <a:t>from</a:t>
            </a:r>
            <a:r>
              <a:rPr sz="1200" spc="245" dirty="0">
                <a:solidFill>
                  <a:srgbClr val="001F5F"/>
                </a:solidFill>
                <a:latin typeface="Comic Sans MS"/>
                <a:cs typeface="Comic Sans MS"/>
              </a:rPr>
              <a:t>  </a:t>
            </a:r>
            <a:r>
              <a:rPr sz="1200" dirty="0">
                <a:solidFill>
                  <a:srgbClr val="001F5F"/>
                </a:solidFill>
                <a:latin typeface="Comic Sans MS"/>
                <a:cs typeface="Comic Sans MS"/>
              </a:rPr>
              <a:t>the</a:t>
            </a:r>
            <a:r>
              <a:rPr sz="1200" spc="240" dirty="0">
                <a:solidFill>
                  <a:srgbClr val="001F5F"/>
                </a:solidFill>
                <a:latin typeface="Comic Sans MS"/>
                <a:cs typeface="Comic Sans MS"/>
              </a:rPr>
              <a:t>  </a:t>
            </a:r>
            <a:r>
              <a:rPr sz="1200" dirty="0">
                <a:solidFill>
                  <a:srgbClr val="001F5F"/>
                </a:solidFill>
                <a:latin typeface="Comic Sans MS"/>
                <a:cs typeface="Comic Sans MS"/>
              </a:rPr>
              <a:t>stories.</a:t>
            </a:r>
            <a:r>
              <a:rPr sz="1200" spc="245" dirty="0">
                <a:solidFill>
                  <a:srgbClr val="001F5F"/>
                </a:solidFill>
                <a:latin typeface="Comic Sans MS"/>
                <a:cs typeface="Comic Sans MS"/>
              </a:rPr>
              <a:t>  </a:t>
            </a:r>
            <a:r>
              <a:rPr sz="1200" dirty="0">
                <a:solidFill>
                  <a:srgbClr val="001F5F"/>
                </a:solidFill>
                <a:latin typeface="Comic Sans MS"/>
                <a:cs typeface="Comic Sans MS"/>
              </a:rPr>
              <a:t>We</a:t>
            </a:r>
            <a:r>
              <a:rPr sz="1200" spc="245" dirty="0">
                <a:solidFill>
                  <a:srgbClr val="001F5F"/>
                </a:solidFill>
                <a:latin typeface="Comic Sans MS"/>
                <a:cs typeface="Comic Sans MS"/>
              </a:rPr>
              <a:t>  </a:t>
            </a:r>
            <a:r>
              <a:rPr sz="1200" dirty="0">
                <a:solidFill>
                  <a:srgbClr val="001F5F"/>
                </a:solidFill>
                <a:latin typeface="Comic Sans MS"/>
                <a:cs typeface="Comic Sans MS"/>
              </a:rPr>
              <a:t>will</a:t>
            </a:r>
            <a:r>
              <a:rPr sz="1200" spc="235" dirty="0">
                <a:solidFill>
                  <a:srgbClr val="001F5F"/>
                </a:solidFill>
                <a:latin typeface="Comic Sans MS"/>
                <a:cs typeface="Comic Sans MS"/>
              </a:rPr>
              <a:t>  </a:t>
            </a:r>
            <a:r>
              <a:rPr sz="1200" spc="-25" dirty="0">
                <a:solidFill>
                  <a:srgbClr val="001F5F"/>
                </a:solidFill>
                <a:latin typeface="Comic Sans MS"/>
                <a:cs typeface="Comic Sans MS"/>
              </a:rPr>
              <a:t>be </a:t>
            </a:r>
            <a:r>
              <a:rPr sz="1200" dirty="0">
                <a:solidFill>
                  <a:srgbClr val="001F5F"/>
                </a:solidFill>
                <a:latin typeface="Comic Sans MS"/>
                <a:cs typeface="Comic Sans MS"/>
              </a:rPr>
              <a:t>developing</a:t>
            </a:r>
            <a:r>
              <a:rPr sz="1200" spc="-5" dirty="0">
                <a:solidFill>
                  <a:srgbClr val="001F5F"/>
                </a:solidFill>
                <a:latin typeface="Comic Sans MS"/>
                <a:cs typeface="Comic Sans MS"/>
              </a:rPr>
              <a:t> </a:t>
            </a:r>
            <a:r>
              <a:rPr sz="1200" dirty="0">
                <a:solidFill>
                  <a:srgbClr val="001F5F"/>
                </a:solidFill>
                <a:latin typeface="Comic Sans MS"/>
                <a:cs typeface="Comic Sans MS"/>
              </a:rPr>
              <a:t>our</a:t>
            </a:r>
            <a:r>
              <a:rPr sz="1200" spc="15" dirty="0">
                <a:solidFill>
                  <a:srgbClr val="001F5F"/>
                </a:solidFill>
                <a:latin typeface="Comic Sans MS"/>
                <a:cs typeface="Comic Sans MS"/>
              </a:rPr>
              <a:t> </a:t>
            </a:r>
            <a:r>
              <a:rPr sz="1200" dirty="0">
                <a:solidFill>
                  <a:srgbClr val="001F5F"/>
                </a:solidFill>
                <a:latin typeface="Comic Sans MS"/>
                <a:cs typeface="Comic Sans MS"/>
              </a:rPr>
              <a:t>stamina</a:t>
            </a:r>
            <a:r>
              <a:rPr sz="1200" spc="5" dirty="0">
                <a:solidFill>
                  <a:srgbClr val="001F5F"/>
                </a:solidFill>
                <a:latin typeface="Comic Sans MS"/>
                <a:cs typeface="Comic Sans MS"/>
              </a:rPr>
              <a:t> </a:t>
            </a:r>
            <a:r>
              <a:rPr sz="1200" dirty="0">
                <a:solidFill>
                  <a:srgbClr val="001F5F"/>
                </a:solidFill>
                <a:latin typeface="Comic Sans MS"/>
                <a:cs typeface="Comic Sans MS"/>
              </a:rPr>
              <a:t>for</a:t>
            </a:r>
            <a:r>
              <a:rPr sz="1200" spc="10" dirty="0">
                <a:solidFill>
                  <a:srgbClr val="001F5F"/>
                </a:solidFill>
                <a:latin typeface="Comic Sans MS"/>
                <a:cs typeface="Comic Sans MS"/>
              </a:rPr>
              <a:t> </a:t>
            </a:r>
            <a:r>
              <a:rPr sz="1200" dirty="0">
                <a:solidFill>
                  <a:srgbClr val="001F5F"/>
                </a:solidFill>
                <a:latin typeface="Comic Sans MS"/>
                <a:cs typeface="Comic Sans MS"/>
              </a:rPr>
              <a:t>writing</a:t>
            </a:r>
            <a:r>
              <a:rPr sz="1200" spc="10" dirty="0">
                <a:solidFill>
                  <a:srgbClr val="001F5F"/>
                </a:solidFill>
                <a:latin typeface="Comic Sans MS"/>
                <a:cs typeface="Comic Sans MS"/>
              </a:rPr>
              <a:t> </a:t>
            </a:r>
            <a:r>
              <a:rPr sz="1200" dirty="0">
                <a:solidFill>
                  <a:srgbClr val="001F5F"/>
                </a:solidFill>
                <a:latin typeface="Comic Sans MS"/>
                <a:cs typeface="Comic Sans MS"/>
              </a:rPr>
              <a:t>longer</a:t>
            </a:r>
            <a:r>
              <a:rPr sz="1200" spc="20" dirty="0">
                <a:solidFill>
                  <a:srgbClr val="001F5F"/>
                </a:solidFill>
                <a:latin typeface="Comic Sans MS"/>
                <a:cs typeface="Comic Sans MS"/>
              </a:rPr>
              <a:t> </a:t>
            </a:r>
            <a:r>
              <a:rPr sz="1200" spc="-10" dirty="0">
                <a:solidFill>
                  <a:srgbClr val="001F5F"/>
                </a:solidFill>
                <a:latin typeface="Comic Sans MS"/>
                <a:cs typeface="Comic Sans MS"/>
              </a:rPr>
              <a:t>pieces </a:t>
            </a:r>
            <a:r>
              <a:rPr sz="1200" dirty="0">
                <a:solidFill>
                  <a:srgbClr val="001F5F"/>
                </a:solidFill>
                <a:latin typeface="Comic Sans MS"/>
                <a:cs typeface="Comic Sans MS"/>
              </a:rPr>
              <a:t>this</a:t>
            </a:r>
            <a:r>
              <a:rPr sz="1200" spc="80" dirty="0">
                <a:solidFill>
                  <a:srgbClr val="001F5F"/>
                </a:solidFill>
                <a:latin typeface="Comic Sans MS"/>
                <a:cs typeface="Comic Sans MS"/>
              </a:rPr>
              <a:t> </a:t>
            </a:r>
            <a:r>
              <a:rPr sz="1200" dirty="0">
                <a:solidFill>
                  <a:srgbClr val="001F5F"/>
                </a:solidFill>
                <a:latin typeface="Comic Sans MS"/>
                <a:cs typeface="Comic Sans MS"/>
              </a:rPr>
              <a:t>half</a:t>
            </a:r>
            <a:r>
              <a:rPr sz="1200" spc="85" dirty="0">
                <a:solidFill>
                  <a:srgbClr val="001F5F"/>
                </a:solidFill>
                <a:latin typeface="Comic Sans MS"/>
                <a:cs typeface="Comic Sans MS"/>
              </a:rPr>
              <a:t> </a:t>
            </a:r>
            <a:r>
              <a:rPr sz="1200" dirty="0">
                <a:solidFill>
                  <a:srgbClr val="001F5F"/>
                </a:solidFill>
                <a:latin typeface="Comic Sans MS"/>
                <a:cs typeface="Comic Sans MS"/>
              </a:rPr>
              <a:t>term.</a:t>
            </a:r>
            <a:r>
              <a:rPr sz="1200" spc="80" dirty="0">
                <a:solidFill>
                  <a:srgbClr val="001F5F"/>
                </a:solidFill>
                <a:latin typeface="Comic Sans MS"/>
                <a:cs typeface="Comic Sans MS"/>
              </a:rPr>
              <a:t> </a:t>
            </a:r>
            <a:r>
              <a:rPr sz="1200" dirty="0">
                <a:solidFill>
                  <a:srgbClr val="001F5F"/>
                </a:solidFill>
                <a:latin typeface="Comic Sans MS"/>
                <a:cs typeface="Comic Sans MS"/>
              </a:rPr>
              <a:t>We</a:t>
            </a:r>
            <a:r>
              <a:rPr sz="1200" spc="85" dirty="0">
                <a:solidFill>
                  <a:srgbClr val="001F5F"/>
                </a:solidFill>
                <a:latin typeface="Comic Sans MS"/>
                <a:cs typeface="Comic Sans MS"/>
              </a:rPr>
              <a:t> </a:t>
            </a:r>
            <a:r>
              <a:rPr sz="1200" dirty="0">
                <a:solidFill>
                  <a:srgbClr val="001F5F"/>
                </a:solidFill>
                <a:latin typeface="Comic Sans MS"/>
                <a:cs typeface="Comic Sans MS"/>
              </a:rPr>
              <a:t>will</a:t>
            </a:r>
            <a:r>
              <a:rPr sz="1200" spc="75" dirty="0">
                <a:solidFill>
                  <a:srgbClr val="001F5F"/>
                </a:solidFill>
                <a:latin typeface="Comic Sans MS"/>
                <a:cs typeface="Comic Sans MS"/>
              </a:rPr>
              <a:t> </a:t>
            </a:r>
            <a:r>
              <a:rPr sz="1200" dirty="0">
                <a:solidFill>
                  <a:srgbClr val="001F5F"/>
                </a:solidFill>
                <a:latin typeface="Comic Sans MS"/>
                <a:cs typeface="Comic Sans MS"/>
              </a:rPr>
              <a:t>be</a:t>
            </a:r>
            <a:r>
              <a:rPr sz="1200" spc="75" dirty="0">
                <a:solidFill>
                  <a:srgbClr val="001F5F"/>
                </a:solidFill>
                <a:latin typeface="Comic Sans MS"/>
                <a:cs typeface="Comic Sans MS"/>
              </a:rPr>
              <a:t> </a:t>
            </a:r>
            <a:r>
              <a:rPr sz="1200" dirty="0">
                <a:solidFill>
                  <a:srgbClr val="001F5F"/>
                </a:solidFill>
                <a:latin typeface="Comic Sans MS"/>
                <a:cs typeface="Comic Sans MS"/>
              </a:rPr>
              <a:t>learning</a:t>
            </a:r>
            <a:r>
              <a:rPr sz="1200" spc="85" dirty="0">
                <a:solidFill>
                  <a:srgbClr val="001F5F"/>
                </a:solidFill>
                <a:latin typeface="Comic Sans MS"/>
                <a:cs typeface="Comic Sans MS"/>
              </a:rPr>
              <a:t> </a:t>
            </a:r>
            <a:r>
              <a:rPr sz="1200" dirty="0">
                <a:solidFill>
                  <a:srgbClr val="001F5F"/>
                </a:solidFill>
                <a:latin typeface="Comic Sans MS"/>
                <a:cs typeface="Comic Sans MS"/>
              </a:rPr>
              <a:t>how</a:t>
            </a:r>
            <a:r>
              <a:rPr sz="1200" spc="75" dirty="0">
                <a:solidFill>
                  <a:srgbClr val="001F5F"/>
                </a:solidFill>
                <a:latin typeface="Comic Sans MS"/>
                <a:cs typeface="Comic Sans MS"/>
              </a:rPr>
              <a:t> </a:t>
            </a:r>
            <a:r>
              <a:rPr sz="1200" dirty="0">
                <a:solidFill>
                  <a:srgbClr val="001F5F"/>
                </a:solidFill>
                <a:latin typeface="Comic Sans MS"/>
                <a:cs typeface="Comic Sans MS"/>
              </a:rPr>
              <a:t>to</a:t>
            </a:r>
            <a:r>
              <a:rPr sz="1200" spc="75" dirty="0">
                <a:solidFill>
                  <a:srgbClr val="001F5F"/>
                </a:solidFill>
                <a:latin typeface="Comic Sans MS"/>
                <a:cs typeface="Comic Sans MS"/>
              </a:rPr>
              <a:t> </a:t>
            </a:r>
            <a:r>
              <a:rPr sz="1200" spc="-20" dirty="0">
                <a:solidFill>
                  <a:srgbClr val="001F5F"/>
                </a:solidFill>
                <a:latin typeface="Comic Sans MS"/>
                <a:cs typeface="Comic Sans MS"/>
              </a:rPr>
              <a:t>read </a:t>
            </a:r>
            <a:r>
              <a:rPr sz="1200" dirty="0">
                <a:solidFill>
                  <a:srgbClr val="001F5F"/>
                </a:solidFill>
                <a:latin typeface="Comic Sans MS"/>
                <a:cs typeface="Comic Sans MS"/>
              </a:rPr>
              <a:t>and</a:t>
            </a:r>
            <a:r>
              <a:rPr sz="1200" spc="360" dirty="0">
                <a:solidFill>
                  <a:srgbClr val="001F5F"/>
                </a:solidFill>
                <a:latin typeface="Comic Sans MS"/>
                <a:cs typeface="Comic Sans MS"/>
              </a:rPr>
              <a:t> </a:t>
            </a:r>
            <a:r>
              <a:rPr sz="1200" dirty="0">
                <a:solidFill>
                  <a:srgbClr val="001F5F"/>
                </a:solidFill>
                <a:latin typeface="Comic Sans MS"/>
                <a:cs typeface="Comic Sans MS"/>
              </a:rPr>
              <a:t>write</a:t>
            </a:r>
            <a:r>
              <a:rPr sz="1200" spc="355" dirty="0">
                <a:solidFill>
                  <a:srgbClr val="001F5F"/>
                </a:solidFill>
                <a:latin typeface="Comic Sans MS"/>
                <a:cs typeface="Comic Sans MS"/>
              </a:rPr>
              <a:t> </a:t>
            </a:r>
            <a:r>
              <a:rPr sz="1200" dirty="0">
                <a:solidFill>
                  <a:srgbClr val="001F5F"/>
                </a:solidFill>
                <a:latin typeface="Comic Sans MS"/>
                <a:cs typeface="Comic Sans MS"/>
              </a:rPr>
              <a:t>compound</a:t>
            </a:r>
            <a:r>
              <a:rPr sz="1200" spc="355" dirty="0">
                <a:solidFill>
                  <a:srgbClr val="001F5F"/>
                </a:solidFill>
                <a:latin typeface="Comic Sans MS"/>
                <a:cs typeface="Comic Sans MS"/>
              </a:rPr>
              <a:t> </a:t>
            </a:r>
            <a:r>
              <a:rPr sz="1200" dirty="0">
                <a:solidFill>
                  <a:srgbClr val="001F5F"/>
                </a:solidFill>
                <a:latin typeface="Comic Sans MS"/>
                <a:cs typeface="Comic Sans MS"/>
              </a:rPr>
              <a:t>words</a:t>
            </a:r>
            <a:r>
              <a:rPr sz="1200" spc="360" dirty="0">
                <a:solidFill>
                  <a:srgbClr val="001F5F"/>
                </a:solidFill>
                <a:latin typeface="Comic Sans MS"/>
                <a:cs typeface="Comic Sans MS"/>
              </a:rPr>
              <a:t> </a:t>
            </a:r>
            <a:r>
              <a:rPr sz="1200" dirty="0">
                <a:solidFill>
                  <a:srgbClr val="001F5F"/>
                </a:solidFill>
                <a:latin typeface="Comic Sans MS"/>
                <a:cs typeface="Comic Sans MS"/>
              </a:rPr>
              <a:t>such</a:t>
            </a:r>
            <a:r>
              <a:rPr sz="1200" spc="365" dirty="0">
                <a:solidFill>
                  <a:srgbClr val="001F5F"/>
                </a:solidFill>
                <a:latin typeface="Comic Sans MS"/>
                <a:cs typeface="Comic Sans MS"/>
              </a:rPr>
              <a:t> </a:t>
            </a:r>
            <a:r>
              <a:rPr sz="1200" dirty="0">
                <a:solidFill>
                  <a:srgbClr val="001F5F"/>
                </a:solidFill>
                <a:latin typeface="Comic Sans MS"/>
                <a:cs typeface="Comic Sans MS"/>
              </a:rPr>
              <a:t>as</a:t>
            </a:r>
            <a:r>
              <a:rPr sz="1200" spc="360" dirty="0">
                <a:solidFill>
                  <a:srgbClr val="001F5F"/>
                </a:solidFill>
                <a:latin typeface="Comic Sans MS"/>
                <a:cs typeface="Comic Sans MS"/>
              </a:rPr>
              <a:t> </a:t>
            </a:r>
            <a:r>
              <a:rPr sz="1200" spc="-10" dirty="0">
                <a:solidFill>
                  <a:srgbClr val="001F5F"/>
                </a:solidFill>
                <a:latin typeface="Comic Sans MS"/>
                <a:cs typeface="Comic Sans MS"/>
              </a:rPr>
              <a:t>bedroom, </a:t>
            </a:r>
            <a:r>
              <a:rPr sz="1200" dirty="0">
                <a:solidFill>
                  <a:srgbClr val="001F5F"/>
                </a:solidFill>
                <a:latin typeface="Comic Sans MS"/>
                <a:cs typeface="Comic Sans MS"/>
              </a:rPr>
              <a:t>popcorn,</a:t>
            </a:r>
            <a:r>
              <a:rPr sz="1200" spc="114" dirty="0">
                <a:solidFill>
                  <a:srgbClr val="001F5F"/>
                </a:solidFill>
                <a:latin typeface="Comic Sans MS"/>
                <a:cs typeface="Comic Sans MS"/>
              </a:rPr>
              <a:t> </a:t>
            </a:r>
            <a:r>
              <a:rPr sz="1200" dirty="0">
                <a:solidFill>
                  <a:srgbClr val="001F5F"/>
                </a:solidFill>
                <a:latin typeface="Comic Sans MS"/>
                <a:cs typeface="Comic Sans MS"/>
              </a:rPr>
              <a:t>football</a:t>
            </a:r>
            <a:r>
              <a:rPr sz="1200" spc="100" dirty="0">
                <a:solidFill>
                  <a:srgbClr val="001F5F"/>
                </a:solidFill>
                <a:latin typeface="Comic Sans MS"/>
                <a:cs typeface="Comic Sans MS"/>
              </a:rPr>
              <a:t> </a:t>
            </a:r>
            <a:r>
              <a:rPr sz="1200" dirty="0">
                <a:solidFill>
                  <a:srgbClr val="001F5F"/>
                </a:solidFill>
                <a:latin typeface="Comic Sans MS"/>
                <a:cs typeface="Comic Sans MS"/>
              </a:rPr>
              <a:t>and</a:t>
            </a:r>
            <a:r>
              <a:rPr sz="1200" spc="105" dirty="0">
                <a:solidFill>
                  <a:srgbClr val="001F5F"/>
                </a:solidFill>
                <a:latin typeface="Comic Sans MS"/>
                <a:cs typeface="Comic Sans MS"/>
              </a:rPr>
              <a:t> </a:t>
            </a:r>
            <a:r>
              <a:rPr sz="1200" dirty="0">
                <a:solidFill>
                  <a:srgbClr val="001F5F"/>
                </a:solidFill>
                <a:latin typeface="Comic Sans MS"/>
                <a:cs typeface="Comic Sans MS"/>
              </a:rPr>
              <a:t>learning</a:t>
            </a:r>
            <a:r>
              <a:rPr sz="1200" spc="110" dirty="0">
                <a:solidFill>
                  <a:srgbClr val="001F5F"/>
                </a:solidFill>
                <a:latin typeface="Comic Sans MS"/>
                <a:cs typeface="Comic Sans MS"/>
              </a:rPr>
              <a:t> </a:t>
            </a:r>
            <a:r>
              <a:rPr sz="1200" dirty="0">
                <a:solidFill>
                  <a:srgbClr val="001F5F"/>
                </a:solidFill>
                <a:latin typeface="Comic Sans MS"/>
                <a:cs typeface="Comic Sans MS"/>
              </a:rPr>
              <a:t>how</a:t>
            </a:r>
            <a:r>
              <a:rPr sz="1200" spc="105" dirty="0">
                <a:solidFill>
                  <a:srgbClr val="001F5F"/>
                </a:solidFill>
                <a:latin typeface="Comic Sans MS"/>
                <a:cs typeface="Comic Sans MS"/>
              </a:rPr>
              <a:t> </a:t>
            </a:r>
            <a:r>
              <a:rPr sz="1200" dirty="0">
                <a:solidFill>
                  <a:srgbClr val="001F5F"/>
                </a:solidFill>
                <a:latin typeface="Comic Sans MS"/>
                <a:cs typeface="Comic Sans MS"/>
              </a:rPr>
              <a:t>to</a:t>
            </a:r>
            <a:r>
              <a:rPr sz="1200" spc="114" dirty="0">
                <a:solidFill>
                  <a:srgbClr val="001F5F"/>
                </a:solidFill>
                <a:latin typeface="Comic Sans MS"/>
                <a:cs typeface="Comic Sans MS"/>
              </a:rPr>
              <a:t> </a:t>
            </a:r>
            <a:r>
              <a:rPr sz="1200" dirty="0">
                <a:solidFill>
                  <a:srgbClr val="001F5F"/>
                </a:solidFill>
                <a:latin typeface="Comic Sans MS"/>
                <a:cs typeface="Comic Sans MS"/>
              </a:rPr>
              <a:t>use</a:t>
            </a:r>
            <a:r>
              <a:rPr sz="1200" spc="110" dirty="0">
                <a:solidFill>
                  <a:srgbClr val="001F5F"/>
                </a:solidFill>
                <a:latin typeface="Comic Sans MS"/>
                <a:cs typeface="Comic Sans MS"/>
              </a:rPr>
              <a:t> </a:t>
            </a:r>
            <a:r>
              <a:rPr sz="1200" spc="-20" dirty="0">
                <a:solidFill>
                  <a:srgbClr val="001F5F"/>
                </a:solidFill>
                <a:latin typeface="Comic Sans MS"/>
                <a:cs typeface="Comic Sans MS"/>
              </a:rPr>
              <a:t>them </a:t>
            </a:r>
            <a:r>
              <a:rPr sz="1200" dirty="0">
                <a:solidFill>
                  <a:srgbClr val="001F5F"/>
                </a:solidFill>
                <a:latin typeface="Comic Sans MS"/>
                <a:cs typeface="Comic Sans MS"/>
              </a:rPr>
              <a:t>in</a:t>
            </a:r>
            <a:r>
              <a:rPr sz="1200" spc="85" dirty="0">
                <a:solidFill>
                  <a:srgbClr val="001F5F"/>
                </a:solidFill>
                <a:latin typeface="Comic Sans MS"/>
                <a:cs typeface="Comic Sans MS"/>
              </a:rPr>
              <a:t> </a:t>
            </a:r>
            <a:r>
              <a:rPr sz="1200" dirty="0">
                <a:solidFill>
                  <a:srgbClr val="001F5F"/>
                </a:solidFill>
                <a:latin typeface="Comic Sans MS"/>
                <a:cs typeface="Comic Sans MS"/>
              </a:rPr>
              <a:t>our</a:t>
            </a:r>
            <a:r>
              <a:rPr sz="1200" spc="100" dirty="0">
                <a:solidFill>
                  <a:srgbClr val="001F5F"/>
                </a:solidFill>
                <a:latin typeface="Comic Sans MS"/>
                <a:cs typeface="Comic Sans MS"/>
              </a:rPr>
              <a:t> </a:t>
            </a:r>
            <a:r>
              <a:rPr sz="1200" dirty="0">
                <a:solidFill>
                  <a:srgbClr val="001F5F"/>
                </a:solidFill>
                <a:latin typeface="Comic Sans MS"/>
                <a:cs typeface="Comic Sans MS"/>
              </a:rPr>
              <a:t>writing.</a:t>
            </a:r>
            <a:r>
              <a:rPr sz="1200" spc="95" dirty="0">
                <a:solidFill>
                  <a:srgbClr val="001F5F"/>
                </a:solidFill>
                <a:latin typeface="Comic Sans MS"/>
                <a:cs typeface="Comic Sans MS"/>
              </a:rPr>
              <a:t> </a:t>
            </a:r>
            <a:r>
              <a:rPr sz="1200" dirty="0">
                <a:solidFill>
                  <a:srgbClr val="001F5F"/>
                </a:solidFill>
                <a:latin typeface="Comic Sans MS"/>
                <a:cs typeface="Comic Sans MS"/>
              </a:rPr>
              <a:t>We</a:t>
            </a:r>
            <a:r>
              <a:rPr sz="1200" spc="90" dirty="0">
                <a:solidFill>
                  <a:srgbClr val="001F5F"/>
                </a:solidFill>
                <a:latin typeface="Comic Sans MS"/>
                <a:cs typeface="Comic Sans MS"/>
              </a:rPr>
              <a:t> </a:t>
            </a:r>
            <a:r>
              <a:rPr sz="1200" dirty="0">
                <a:solidFill>
                  <a:srgbClr val="001F5F"/>
                </a:solidFill>
                <a:latin typeface="Comic Sans MS"/>
                <a:cs typeface="Comic Sans MS"/>
              </a:rPr>
              <a:t>will</a:t>
            </a:r>
            <a:r>
              <a:rPr sz="1200" spc="85" dirty="0">
                <a:solidFill>
                  <a:srgbClr val="001F5F"/>
                </a:solidFill>
                <a:latin typeface="Comic Sans MS"/>
                <a:cs typeface="Comic Sans MS"/>
              </a:rPr>
              <a:t> </a:t>
            </a:r>
            <a:r>
              <a:rPr sz="1200" dirty="0">
                <a:solidFill>
                  <a:srgbClr val="001F5F"/>
                </a:solidFill>
                <a:latin typeface="Comic Sans MS"/>
                <a:cs typeface="Comic Sans MS"/>
              </a:rPr>
              <a:t>recap</a:t>
            </a:r>
            <a:r>
              <a:rPr sz="1200" spc="85" dirty="0">
                <a:solidFill>
                  <a:srgbClr val="001F5F"/>
                </a:solidFill>
                <a:latin typeface="Comic Sans MS"/>
                <a:cs typeface="Comic Sans MS"/>
              </a:rPr>
              <a:t> </a:t>
            </a:r>
            <a:r>
              <a:rPr sz="1200" dirty="0">
                <a:solidFill>
                  <a:srgbClr val="001F5F"/>
                </a:solidFill>
                <a:latin typeface="Comic Sans MS"/>
                <a:cs typeface="Comic Sans MS"/>
              </a:rPr>
              <a:t>our</a:t>
            </a:r>
            <a:r>
              <a:rPr sz="1200" spc="105" dirty="0">
                <a:solidFill>
                  <a:srgbClr val="001F5F"/>
                </a:solidFill>
                <a:latin typeface="Comic Sans MS"/>
                <a:cs typeface="Comic Sans MS"/>
              </a:rPr>
              <a:t> </a:t>
            </a:r>
            <a:r>
              <a:rPr sz="1200" dirty="0">
                <a:solidFill>
                  <a:srgbClr val="001F5F"/>
                </a:solidFill>
                <a:latin typeface="Comic Sans MS"/>
                <a:cs typeface="Comic Sans MS"/>
              </a:rPr>
              <a:t>learning</a:t>
            </a:r>
            <a:r>
              <a:rPr sz="1200" spc="85" dirty="0">
                <a:solidFill>
                  <a:srgbClr val="001F5F"/>
                </a:solidFill>
                <a:latin typeface="Comic Sans MS"/>
                <a:cs typeface="Comic Sans MS"/>
              </a:rPr>
              <a:t> </a:t>
            </a:r>
            <a:r>
              <a:rPr sz="1200" spc="-10" dirty="0">
                <a:solidFill>
                  <a:srgbClr val="001F5F"/>
                </a:solidFill>
                <a:latin typeface="Comic Sans MS"/>
                <a:cs typeface="Comic Sans MS"/>
              </a:rPr>
              <a:t>about </a:t>
            </a:r>
            <a:r>
              <a:rPr sz="1200" dirty="0">
                <a:solidFill>
                  <a:srgbClr val="001F5F"/>
                </a:solidFill>
                <a:latin typeface="Comic Sans MS"/>
                <a:cs typeface="Comic Sans MS"/>
              </a:rPr>
              <a:t>suffixes</a:t>
            </a:r>
            <a:r>
              <a:rPr sz="1200" spc="-15" dirty="0">
                <a:solidFill>
                  <a:srgbClr val="001F5F"/>
                </a:solidFill>
                <a:latin typeface="Comic Sans MS"/>
                <a:cs typeface="Comic Sans MS"/>
              </a:rPr>
              <a:t> </a:t>
            </a:r>
            <a:r>
              <a:rPr sz="1200" dirty="0">
                <a:solidFill>
                  <a:srgbClr val="001F5F"/>
                </a:solidFill>
                <a:latin typeface="Comic Sans MS"/>
                <a:cs typeface="Comic Sans MS"/>
              </a:rPr>
              <a:t>and</a:t>
            </a:r>
            <a:r>
              <a:rPr sz="1200" spc="-30" dirty="0">
                <a:solidFill>
                  <a:srgbClr val="001F5F"/>
                </a:solidFill>
                <a:latin typeface="Comic Sans MS"/>
                <a:cs typeface="Comic Sans MS"/>
              </a:rPr>
              <a:t> </a:t>
            </a:r>
            <a:r>
              <a:rPr sz="1200" spc="-10" dirty="0">
                <a:solidFill>
                  <a:srgbClr val="001F5F"/>
                </a:solidFill>
                <a:latin typeface="Comic Sans MS"/>
                <a:cs typeface="Comic Sans MS"/>
              </a:rPr>
              <a:t>prefixes.</a:t>
            </a:r>
            <a:endParaRPr sz="1200" dirty="0">
              <a:latin typeface="Comic Sans MS"/>
              <a:cs typeface="Comic Sans MS"/>
            </a:endParaRPr>
          </a:p>
        </p:txBody>
      </p:sp>
      <p:sp>
        <p:nvSpPr>
          <p:cNvPr id="7" name="object 7"/>
          <p:cNvSpPr txBox="1"/>
          <p:nvPr/>
        </p:nvSpPr>
        <p:spPr>
          <a:xfrm>
            <a:off x="4133215" y="308609"/>
            <a:ext cx="4361815" cy="1047750"/>
          </a:xfrm>
          <a:prstGeom prst="rect">
            <a:avLst/>
          </a:prstGeom>
        </p:spPr>
        <p:txBody>
          <a:bodyPr vert="horz" wrap="square" lIns="0" tIns="12700" rIns="0" bIns="0" rtlCol="0">
            <a:spAutoFit/>
          </a:bodyPr>
          <a:lstStyle/>
          <a:p>
            <a:pPr marL="12700">
              <a:lnSpc>
                <a:spcPct val="100000"/>
              </a:lnSpc>
              <a:spcBef>
                <a:spcPts val="100"/>
              </a:spcBef>
            </a:pPr>
            <a:r>
              <a:rPr sz="1200" b="1" u="sng" spc="-10" dirty="0">
                <a:solidFill>
                  <a:srgbClr val="001F5F"/>
                </a:solidFill>
                <a:uFill>
                  <a:solidFill>
                    <a:srgbClr val="001F5F"/>
                  </a:solidFill>
                </a:uFill>
                <a:latin typeface="Comic Sans MS"/>
                <a:cs typeface="Comic Sans MS"/>
              </a:rPr>
              <a:t>Mathematics</a:t>
            </a:r>
            <a:endParaRPr sz="1200" dirty="0">
              <a:latin typeface="Comic Sans MS"/>
              <a:cs typeface="Comic Sans MS"/>
            </a:endParaRPr>
          </a:p>
          <a:p>
            <a:pPr marL="12700" marR="5080" algn="just">
              <a:lnSpc>
                <a:spcPct val="100000"/>
              </a:lnSpc>
              <a:spcBef>
                <a:spcPts val="5"/>
              </a:spcBef>
            </a:pPr>
            <a:r>
              <a:rPr sz="1100" dirty="0">
                <a:solidFill>
                  <a:srgbClr val="001F5F"/>
                </a:solidFill>
                <a:latin typeface="Comic Sans MS"/>
                <a:cs typeface="Comic Sans MS"/>
              </a:rPr>
              <a:t>The</a:t>
            </a:r>
            <a:r>
              <a:rPr sz="1100" spc="315" dirty="0">
                <a:solidFill>
                  <a:srgbClr val="001F5F"/>
                </a:solidFill>
                <a:latin typeface="Comic Sans MS"/>
                <a:cs typeface="Comic Sans MS"/>
              </a:rPr>
              <a:t> </a:t>
            </a:r>
            <a:r>
              <a:rPr sz="1100" dirty="0">
                <a:solidFill>
                  <a:srgbClr val="001F5F"/>
                </a:solidFill>
                <a:latin typeface="Comic Sans MS"/>
                <a:cs typeface="Comic Sans MS"/>
              </a:rPr>
              <a:t>children</a:t>
            </a:r>
            <a:r>
              <a:rPr sz="1100" spc="325" dirty="0">
                <a:solidFill>
                  <a:srgbClr val="001F5F"/>
                </a:solidFill>
                <a:latin typeface="Comic Sans MS"/>
                <a:cs typeface="Comic Sans MS"/>
              </a:rPr>
              <a:t> </a:t>
            </a:r>
            <a:r>
              <a:rPr sz="1100" dirty="0">
                <a:solidFill>
                  <a:srgbClr val="001F5F"/>
                </a:solidFill>
                <a:latin typeface="Comic Sans MS"/>
                <a:cs typeface="Comic Sans MS"/>
              </a:rPr>
              <a:t>will</a:t>
            </a:r>
            <a:r>
              <a:rPr sz="1100" spc="305" dirty="0">
                <a:solidFill>
                  <a:srgbClr val="001F5F"/>
                </a:solidFill>
                <a:latin typeface="Comic Sans MS"/>
                <a:cs typeface="Comic Sans MS"/>
              </a:rPr>
              <a:t> </a:t>
            </a:r>
            <a:r>
              <a:rPr sz="1100" dirty="0">
                <a:solidFill>
                  <a:srgbClr val="001F5F"/>
                </a:solidFill>
                <a:latin typeface="Comic Sans MS"/>
                <a:cs typeface="Comic Sans MS"/>
              </a:rPr>
              <a:t>be</a:t>
            </a:r>
            <a:r>
              <a:rPr sz="1100" spc="315" dirty="0">
                <a:solidFill>
                  <a:srgbClr val="001F5F"/>
                </a:solidFill>
                <a:latin typeface="Comic Sans MS"/>
                <a:cs typeface="Comic Sans MS"/>
              </a:rPr>
              <a:t> </a:t>
            </a:r>
            <a:r>
              <a:rPr sz="1100" dirty="0">
                <a:solidFill>
                  <a:srgbClr val="001F5F"/>
                </a:solidFill>
                <a:latin typeface="Comic Sans MS"/>
                <a:cs typeface="Comic Sans MS"/>
              </a:rPr>
              <a:t>learning</a:t>
            </a:r>
            <a:r>
              <a:rPr sz="1100" spc="330" dirty="0">
                <a:solidFill>
                  <a:srgbClr val="001F5F"/>
                </a:solidFill>
                <a:latin typeface="Comic Sans MS"/>
                <a:cs typeface="Comic Sans MS"/>
              </a:rPr>
              <a:t> </a:t>
            </a:r>
            <a:r>
              <a:rPr sz="1100" dirty="0">
                <a:solidFill>
                  <a:srgbClr val="001F5F"/>
                </a:solidFill>
                <a:latin typeface="Comic Sans MS"/>
                <a:cs typeface="Comic Sans MS"/>
              </a:rPr>
              <a:t>how</a:t>
            </a:r>
            <a:r>
              <a:rPr sz="1100" spc="325" dirty="0">
                <a:solidFill>
                  <a:srgbClr val="001F5F"/>
                </a:solidFill>
                <a:latin typeface="Comic Sans MS"/>
                <a:cs typeface="Comic Sans MS"/>
              </a:rPr>
              <a:t> </a:t>
            </a:r>
            <a:r>
              <a:rPr sz="1100" dirty="0">
                <a:solidFill>
                  <a:srgbClr val="001F5F"/>
                </a:solidFill>
                <a:latin typeface="Comic Sans MS"/>
                <a:cs typeface="Comic Sans MS"/>
              </a:rPr>
              <a:t>to</a:t>
            </a:r>
            <a:r>
              <a:rPr sz="1100" spc="305" dirty="0">
                <a:solidFill>
                  <a:srgbClr val="001F5F"/>
                </a:solidFill>
                <a:latin typeface="Comic Sans MS"/>
                <a:cs typeface="Comic Sans MS"/>
              </a:rPr>
              <a:t> </a:t>
            </a:r>
            <a:r>
              <a:rPr sz="1100" dirty="0">
                <a:solidFill>
                  <a:srgbClr val="001F5F"/>
                </a:solidFill>
                <a:latin typeface="Comic Sans MS"/>
                <a:cs typeface="Comic Sans MS"/>
              </a:rPr>
              <a:t>count</a:t>
            </a:r>
            <a:r>
              <a:rPr sz="1100" spc="310" dirty="0">
                <a:solidFill>
                  <a:srgbClr val="001F5F"/>
                </a:solidFill>
                <a:latin typeface="Comic Sans MS"/>
                <a:cs typeface="Comic Sans MS"/>
              </a:rPr>
              <a:t> </a:t>
            </a:r>
            <a:r>
              <a:rPr sz="1100" dirty="0">
                <a:solidFill>
                  <a:srgbClr val="001F5F"/>
                </a:solidFill>
                <a:latin typeface="Comic Sans MS"/>
                <a:cs typeface="Comic Sans MS"/>
              </a:rPr>
              <a:t>in</a:t>
            </a:r>
            <a:r>
              <a:rPr sz="1100" spc="325" dirty="0">
                <a:solidFill>
                  <a:srgbClr val="001F5F"/>
                </a:solidFill>
                <a:latin typeface="Comic Sans MS"/>
                <a:cs typeface="Comic Sans MS"/>
              </a:rPr>
              <a:t> </a:t>
            </a:r>
            <a:r>
              <a:rPr sz="1100" dirty="0">
                <a:solidFill>
                  <a:srgbClr val="001F5F"/>
                </a:solidFill>
                <a:latin typeface="Comic Sans MS"/>
                <a:cs typeface="Comic Sans MS"/>
              </a:rPr>
              <a:t>2s,</a:t>
            </a:r>
            <a:r>
              <a:rPr sz="1100" spc="315" dirty="0">
                <a:solidFill>
                  <a:srgbClr val="001F5F"/>
                </a:solidFill>
                <a:latin typeface="Comic Sans MS"/>
                <a:cs typeface="Comic Sans MS"/>
              </a:rPr>
              <a:t> </a:t>
            </a:r>
            <a:r>
              <a:rPr sz="1100" dirty="0">
                <a:solidFill>
                  <a:srgbClr val="001F5F"/>
                </a:solidFill>
                <a:latin typeface="Comic Sans MS"/>
                <a:cs typeface="Comic Sans MS"/>
              </a:rPr>
              <a:t>5s</a:t>
            </a:r>
            <a:r>
              <a:rPr sz="1100" spc="325" dirty="0">
                <a:solidFill>
                  <a:srgbClr val="001F5F"/>
                </a:solidFill>
                <a:latin typeface="Comic Sans MS"/>
                <a:cs typeface="Comic Sans MS"/>
              </a:rPr>
              <a:t> </a:t>
            </a:r>
            <a:r>
              <a:rPr sz="1100" dirty="0">
                <a:solidFill>
                  <a:srgbClr val="001F5F"/>
                </a:solidFill>
                <a:latin typeface="Comic Sans MS"/>
                <a:cs typeface="Comic Sans MS"/>
              </a:rPr>
              <a:t>and</a:t>
            </a:r>
            <a:r>
              <a:rPr sz="1100" spc="320" dirty="0">
                <a:solidFill>
                  <a:srgbClr val="001F5F"/>
                </a:solidFill>
                <a:latin typeface="Comic Sans MS"/>
                <a:cs typeface="Comic Sans MS"/>
              </a:rPr>
              <a:t> </a:t>
            </a:r>
            <a:r>
              <a:rPr sz="1100" spc="-25" dirty="0">
                <a:solidFill>
                  <a:srgbClr val="001F5F"/>
                </a:solidFill>
                <a:latin typeface="Comic Sans MS"/>
                <a:cs typeface="Comic Sans MS"/>
              </a:rPr>
              <a:t>10s </a:t>
            </a:r>
            <a:r>
              <a:rPr sz="1100" dirty="0">
                <a:solidFill>
                  <a:srgbClr val="001F5F"/>
                </a:solidFill>
                <a:latin typeface="Comic Sans MS"/>
                <a:cs typeface="Comic Sans MS"/>
              </a:rPr>
              <a:t>including</a:t>
            </a:r>
            <a:r>
              <a:rPr sz="1100" spc="60" dirty="0">
                <a:solidFill>
                  <a:srgbClr val="001F5F"/>
                </a:solidFill>
                <a:latin typeface="Comic Sans MS"/>
                <a:cs typeface="Comic Sans MS"/>
              </a:rPr>
              <a:t> </a:t>
            </a:r>
            <a:r>
              <a:rPr sz="1100" dirty="0">
                <a:solidFill>
                  <a:srgbClr val="001F5F"/>
                </a:solidFill>
                <a:latin typeface="Comic Sans MS"/>
                <a:cs typeface="Comic Sans MS"/>
              </a:rPr>
              <a:t>how</a:t>
            </a:r>
            <a:r>
              <a:rPr sz="1100" spc="65" dirty="0">
                <a:solidFill>
                  <a:srgbClr val="001F5F"/>
                </a:solidFill>
                <a:latin typeface="Comic Sans MS"/>
                <a:cs typeface="Comic Sans MS"/>
              </a:rPr>
              <a:t> </a:t>
            </a:r>
            <a:r>
              <a:rPr sz="1100" dirty="0">
                <a:solidFill>
                  <a:srgbClr val="001F5F"/>
                </a:solidFill>
                <a:latin typeface="Comic Sans MS"/>
                <a:cs typeface="Comic Sans MS"/>
              </a:rPr>
              <a:t>to</a:t>
            </a:r>
            <a:r>
              <a:rPr sz="1100" spc="55" dirty="0">
                <a:solidFill>
                  <a:srgbClr val="001F5F"/>
                </a:solidFill>
                <a:latin typeface="Comic Sans MS"/>
                <a:cs typeface="Comic Sans MS"/>
              </a:rPr>
              <a:t> </a:t>
            </a:r>
            <a:r>
              <a:rPr sz="1100" dirty="0">
                <a:solidFill>
                  <a:srgbClr val="001F5F"/>
                </a:solidFill>
                <a:latin typeface="Comic Sans MS"/>
                <a:cs typeface="Comic Sans MS"/>
              </a:rPr>
              <a:t>write</a:t>
            </a:r>
            <a:r>
              <a:rPr sz="1100" spc="45" dirty="0">
                <a:solidFill>
                  <a:srgbClr val="001F5F"/>
                </a:solidFill>
                <a:latin typeface="Comic Sans MS"/>
                <a:cs typeface="Comic Sans MS"/>
              </a:rPr>
              <a:t> </a:t>
            </a:r>
            <a:r>
              <a:rPr sz="1100" dirty="0">
                <a:solidFill>
                  <a:srgbClr val="001F5F"/>
                </a:solidFill>
                <a:latin typeface="Comic Sans MS"/>
                <a:cs typeface="Comic Sans MS"/>
              </a:rPr>
              <a:t>these</a:t>
            </a:r>
            <a:r>
              <a:rPr sz="1100" spc="60" dirty="0">
                <a:solidFill>
                  <a:srgbClr val="001F5F"/>
                </a:solidFill>
                <a:latin typeface="Comic Sans MS"/>
                <a:cs typeface="Comic Sans MS"/>
              </a:rPr>
              <a:t> </a:t>
            </a:r>
            <a:r>
              <a:rPr sz="1100" dirty="0">
                <a:solidFill>
                  <a:srgbClr val="001F5F"/>
                </a:solidFill>
                <a:latin typeface="Comic Sans MS"/>
                <a:cs typeface="Comic Sans MS"/>
              </a:rPr>
              <a:t>as</a:t>
            </a:r>
            <a:r>
              <a:rPr sz="1100" spc="60" dirty="0">
                <a:solidFill>
                  <a:srgbClr val="001F5F"/>
                </a:solidFill>
                <a:latin typeface="Comic Sans MS"/>
                <a:cs typeface="Comic Sans MS"/>
              </a:rPr>
              <a:t> </a:t>
            </a:r>
            <a:r>
              <a:rPr sz="1100" dirty="0">
                <a:solidFill>
                  <a:srgbClr val="001F5F"/>
                </a:solidFill>
                <a:latin typeface="Comic Sans MS"/>
                <a:cs typeface="Comic Sans MS"/>
              </a:rPr>
              <a:t>multiplication</a:t>
            </a:r>
            <a:r>
              <a:rPr sz="1100" spc="45" dirty="0">
                <a:solidFill>
                  <a:srgbClr val="001F5F"/>
                </a:solidFill>
                <a:latin typeface="Comic Sans MS"/>
                <a:cs typeface="Comic Sans MS"/>
              </a:rPr>
              <a:t> </a:t>
            </a:r>
            <a:r>
              <a:rPr sz="1100" dirty="0">
                <a:solidFill>
                  <a:srgbClr val="001F5F"/>
                </a:solidFill>
                <a:latin typeface="Comic Sans MS"/>
                <a:cs typeface="Comic Sans MS"/>
              </a:rPr>
              <a:t>and</a:t>
            </a:r>
            <a:r>
              <a:rPr sz="1100" spc="65" dirty="0">
                <a:solidFill>
                  <a:srgbClr val="001F5F"/>
                </a:solidFill>
                <a:latin typeface="Comic Sans MS"/>
                <a:cs typeface="Comic Sans MS"/>
              </a:rPr>
              <a:t> </a:t>
            </a:r>
            <a:r>
              <a:rPr sz="1100" dirty="0">
                <a:solidFill>
                  <a:srgbClr val="001F5F"/>
                </a:solidFill>
                <a:latin typeface="Comic Sans MS"/>
                <a:cs typeface="Comic Sans MS"/>
              </a:rPr>
              <a:t>division</a:t>
            </a:r>
            <a:r>
              <a:rPr sz="1100" spc="60" dirty="0">
                <a:solidFill>
                  <a:srgbClr val="001F5F"/>
                </a:solidFill>
                <a:latin typeface="Comic Sans MS"/>
                <a:cs typeface="Comic Sans MS"/>
              </a:rPr>
              <a:t> </a:t>
            </a:r>
            <a:r>
              <a:rPr sz="1100" spc="-10" dirty="0">
                <a:solidFill>
                  <a:srgbClr val="001F5F"/>
                </a:solidFill>
                <a:latin typeface="Comic Sans MS"/>
                <a:cs typeface="Comic Sans MS"/>
              </a:rPr>
              <a:t>number </a:t>
            </a:r>
            <a:r>
              <a:rPr sz="1100" dirty="0">
                <a:solidFill>
                  <a:srgbClr val="001F5F"/>
                </a:solidFill>
                <a:latin typeface="Comic Sans MS"/>
                <a:cs typeface="Comic Sans MS"/>
              </a:rPr>
              <a:t>sentences.</a:t>
            </a:r>
            <a:r>
              <a:rPr sz="1100" spc="-25" dirty="0">
                <a:solidFill>
                  <a:srgbClr val="001F5F"/>
                </a:solidFill>
                <a:latin typeface="Comic Sans MS"/>
                <a:cs typeface="Comic Sans MS"/>
              </a:rPr>
              <a:t> </a:t>
            </a:r>
            <a:r>
              <a:rPr sz="1100" dirty="0">
                <a:solidFill>
                  <a:srgbClr val="001F5F"/>
                </a:solidFill>
                <a:latin typeface="Comic Sans MS"/>
                <a:cs typeface="Comic Sans MS"/>
              </a:rPr>
              <a:t>We</a:t>
            </a:r>
            <a:r>
              <a:rPr sz="1100" spc="-15" dirty="0">
                <a:solidFill>
                  <a:srgbClr val="001F5F"/>
                </a:solidFill>
                <a:latin typeface="Comic Sans MS"/>
                <a:cs typeface="Comic Sans MS"/>
              </a:rPr>
              <a:t> </a:t>
            </a:r>
            <a:r>
              <a:rPr sz="1100" dirty="0">
                <a:solidFill>
                  <a:srgbClr val="001F5F"/>
                </a:solidFill>
                <a:latin typeface="Comic Sans MS"/>
                <a:cs typeface="Comic Sans MS"/>
              </a:rPr>
              <a:t>will</a:t>
            </a:r>
            <a:r>
              <a:rPr sz="1100" spc="-15" dirty="0">
                <a:solidFill>
                  <a:srgbClr val="001F5F"/>
                </a:solidFill>
                <a:latin typeface="Comic Sans MS"/>
                <a:cs typeface="Comic Sans MS"/>
              </a:rPr>
              <a:t> </a:t>
            </a:r>
            <a:r>
              <a:rPr sz="1100" dirty="0">
                <a:solidFill>
                  <a:srgbClr val="001F5F"/>
                </a:solidFill>
                <a:latin typeface="Comic Sans MS"/>
                <a:cs typeface="Comic Sans MS"/>
              </a:rPr>
              <a:t>also</a:t>
            </a:r>
            <a:r>
              <a:rPr sz="1100" spc="-15" dirty="0">
                <a:solidFill>
                  <a:srgbClr val="001F5F"/>
                </a:solidFill>
                <a:latin typeface="Comic Sans MS"/>
                <a:cs typeface="Comic Sans MS"/>
              </a:rPr>
              <a:t> </a:t>
            </a:r>
            <a:r>
              <a:rPr sz="1100" dirty="0">
                <a:solidFill>
                  <a:srgbClr val="001F5F"/>
                </a:solidFill>
                <a:latin typeface="Comic Sans MS"/>
                <a:cs typeface="Comic Sans MS"/>
              </a:rPr>
              <a:t>be</a:t>
            </a:r>
            <a:r>
              <a:rPr sz="1100" spc="-15" dirty="0">
                <a:solidFill>
                  <a:srgbClr val="001F5F"/>
                </a:solidFill>
                <a:latin typeface="Comic Sans MS"/>
                <a:cs typeface="Comic Sans MS"/>
              </a:rPr>
              <a:t> </a:t>
            </a:r>
            <a:r>
              <a:rPr sz="1100" dirty="0">
                <a:solidFill>
                  <a:srgbClr val="001F5F"/>
                </a:solidFill>
                <a:latin typeface="Comic Sans MS"/>
                <a:cs typeface="Comic Sans MS"/>
              </a:rPr>
              <a:t>learning</a:t>
            </a:r>
            <a:r>
              <a:rPr sz="1100" spc="-15" dirty="0">
                <a:solidFill>
                  <a:srgbClr val="001F5F"/>
                </a:solidFill>
                <a:latin typeface="Comic Sans MS"/>
                <a:cs typeface="Comic Sans MS"/>
              </a:rPr>
              <a:t> </a:t>
            </a:r>
            <a:r>
              <a:rPr sz="1100" dirty="0">
                <a:solidFill>
                  <a:srgbClr val="001F5F"/>
                </a:solidFill>
                <a:latin typeface="Comic Sans MS"/>
                <a:cs typeface="Comic Sans MS"/>
              </a:rPr>
              <a:t>some</a:t>
            </a:r>
            <a:r>
              <a:rPr sz="1100" spc="-15" dirty="0">
                <a:solidFill>
                  <a:srgbClr val="001F5F"/>
                </a:solidFill>
                <a:latin typeface="Comic Sans MS"/>
                <a:cs typeface="Comic Sans MS"/>
              </a:rPr>
              <a:t> </a:t>
            </a:r>
            <a:r>
              <a:rPr sz="1100" dirty="0">
                <a:solidFill>
                  <a:srgbClr val="001F5F"/>
                </a:solidFill>
                <a:latin typeface="Comic Sans MS"/>
                <a:cs typeface="Comic Sans MS"/>
              </a:rPr>
              <a:t>fractions</a:t>
            </a:r>
            <a:r>
              <a:rPr sz="1100" spc="-10" dirty="0">
                <a:solidFill>
                  <a:srgbClr val="001F5F"/>
                </a:solidFill>
                <a:latin typeface="Comic Sans MS"/>
                <a:cs typeface="Comic Sans MS"/>
              </a:rPr>
              <a:t> </a:t>
            </a:r>
            <a:r>
              <a:rPr sz="1100" dirty="0">
                <a:solidFill>
                  <a:srgbClr val="001F5F"/>
                </a:solidFill>
                <a:latin typeface="Comic Sans MS"/>
                <a:cs typeface="Comic Sans MS"/>
              </a:rPr>
              <a:t>(whole,</a:t>
            </a:r>
            <a:r>
              <a:rPr sz="1100" spc="-15" dirty="0">
                <a:solidFill>
                  <a:srgbClr val="001F5F"/>
                </a:solidFill>
                <a:latin typeface="Comic Sans MS"/>
                <a:cs typeface="Comic Sans MS"/>
              </a:rPr>
              <a:t> </a:t>
            </a:r>
            <a:r>
              <a:rPr sz="1100" dirty="0">
                <a:solidFill>
                  <a:srgbClr val="001F5F"/>
                </a:solidFill>
                <a:latin typeface="Comic Sans MS"/>
                <a:cs typeface="Comic Sans MS"/>
              </a:rPr>
              <a:t>half</a:t>
            </a:r>
            <a:r>
              <a:rPr sz="1100" spc="-5" dirty="0">
                <a:solidFill>
                  <a:srgbClr val="001F5F"/>
                </a:solidFill>
                <a:latin typeface="Comic Sans MS"/>
                <a:cs typeface="Comic Sans MS"/>
              </a:rPr>
              <a:t> </a:t>
            </a:r>
            <a:r>
              <a:rPr sz="1100" spc="-25" dirty="0">
                <a:solidFill>
                  <a:srgbClr val="001F5F"/>
                </a:solidFill>
                <a:latin typeface="Comic Sans MS"/>
                <a:cs typeface="Comic Sans MS"/>
              </a:rPr>
              <a:t>and </a:t>
            </a:r>
            <a:r>
              <a:rPr sz="1100" dirty="0">
                <a:solidFill>
                  <a:srgbClr val="001F5F"/>
                </a:solidFill>
                <a:latin typeface="Comic Sans MS"/>
                <a:cs typeface="Comic Sans MS"/>
              </a:rPr>
              <a:t>quarter).</a:t>
            </a:r>
            <a:r>
              <a:rPr sz="1100" spc="270" dirty="0">
                <a:solidFill>
                  <a:srgbClr val="001F5F"/>
                </a:solidFill>
                <a:latin typeface="Comic Sans MS"/>
                <a:cs typeface="Comic Sans MS"/>
              </a:rPr>
              <a:t> </a:t>
            </a:r>
            <a:r>
              <a:rPr sz="1100" dirty="0">
                <a:solidFill>
                  <a:srgbClr val="001F5F"/>
                </a:solidFill>
                <a:latin typeface="Comic Sans MS"/>
                <a:cs typeface="Comic Sans MS"/>
              </a:rPr>
              <a:t>The</a:t>
            </a:r>
            <a:r>
              <a:rPr sz="1100" spc="275" dirty="0">
                <a:solidFill>
                  <a:srgbClr val="001F5F"/>
                </a:solidFill>
                <a:latin typeface="Comic Sans MS"/>
                <a:cs typeface="Comic Sans MS"/>
              </a:rPr>
              <a:t> </a:t>
            </a:r>
            <a:r>
              <a:rPr sz="1100" dirty="0">
                <a:solidFill>
                  <a:srgbClr val="001F5F"/>
                </a:solidFill>
                <a:latin typeface="Comic Sans MS"/>
                <a:cs typeface="Comic Sans MS"/>
              </a:rPr>
              <a:t>children</a:t>
            </a:r>
            <a:r>
              <a:rPr sz="1100" spc="270" dirty="0">
                <a:solidFill>
                  <a:srgbClr val="001F5F"/>
                </a:solidFill>
                <a:latin typeface="Comic Sans MS"/>
                <a:cs typeface="Comic Sans MS"/>
              </a:rPr>
              <a:t> </a:t>
            </a:r>
            <a:r>
              <a:rPr sz="1100" dirty="0">
                <a:solidFill>
                  <a:srgbClr val="001F5F"/>
                </a:solidFill>
                <a:latin typeface="Comic Sans MS"/>
                <a:cs typeface="Comic Sans MS"/>
              </a:rPr>
              <a:t>will</a:t>
            </a:r>
            <a:r>
              <a:rPr sz="1100" spc="280" dirty="0">
                <a:solidFill>
                  <a:srgbClr val="001F5F"/>
                </a:solidFill>
                <a:latin typeface="Comic Sans MS"/>
                <a:cs typeface="Comic Sans MS"/>
              </a:rPr>
              <a:t> </a:t>
            </a:r>
            <a:r>
              <a:rPr sz="1100" dirty="0">
                <a:solidFill>
                  <a:srgbClr val="001F5F"/>
                </a:solidFill>
                <a:latin typeface="Comic Sans MS"/>
                <a:cs typeface="Comic Sans MS"/>
              </a:rPr>
              <a:t>also</a:t>
            </a:r>
            <a:r>
              <a:rPr sz="1100" spc="280" dirty="0">
                <a:solidFill>
                  <a:srgbClr val="001F5F"/>
                </a:solidFill>
                <a:latin typeface="Comic Sans MS"/>
                <a:cs typeface="Comic Sans MS"/>
              </a:rPr>
              <a:t> </a:t>
            </a:r>
            <a:r>
              <a:rPr sz="1100" dirty="0">
                <a:solidFill>
                  <a:srgbClr val="001F5F"/>
                </a:solidFill>
                <a:latin typeface="Comic Sans MS"/>
                <a:cs typeface="Comic Sans MS"/>
              </a:rPr>
              <a:t>learn</a:t>
            </a:r>
            <a:r>
              <a:rPr sz="1100" spc="280" dirty="0">
                <a:solidFill>
                  <a:srgbClr val="001F5F"/>
                </a:solidFill>
                <a:latin typeface="Comic Sans MS"/>
                <a:cs typeface="Comic Sans MS"/>
              </a:rPr>
              <a:t> </a:t>
            </a:r>
            <a:r>
              <a:rPr sz="1100" dirty="0">
                <a:solidFill>
                  <a:srgbClr val="001F5F"/>
                </a:solidFill>
                <a:latin typeface="Comic Sans MS"/>
                <a:cs typeface="Comic Sans MS"/>
              </a:rPr>
              <a:t>about</a:t>
            </a:r>
            <a:r>
              <a:rPr sz="1100" spc="260" dirty="0">
                <a:solidFill>
                  <a:srgbClr val="001F5F"/>
                </a:solidFill>
                <a:latin typeface="Comic Sans MS"/>
                <a:cs typeface="Comic Sans MS"/>
              </a:rPr>
              <a:t> </a:t>
            </a:r>
            <a:r>
              <a:rPr sz="1100" dirty="0">
                <a:solidFill>
                  <a:srgbClr val="001F5F"/>
                </a:solidFill>
                <a:latin typeface="Comic Sans MS"/>
                <a:cs typeface="Comic Sans MS"/>
              </a:rPr>
              <a:t>money</a:t>
            </a:r>
            <a:r>
              <a:rPr sz="1100" spc="280" dirty="0">
                <a:solidFill>
                  <a:srgbClr val="001F5F"/>
                </a:solidFill>
                <a:latin typeface="Comic Sans MS"/>
                <a:cs typeface="Comic Sans MS"/>
              </a:rPr>
              <a:t> </a:t>
            </a:r>
            <a:r>
              <a:rPr sz="1100" dirty="0">
                <a:solidFill>
                  <a:srgbClr val="001F5F"/>
                </a:solidFill>
                <a:latin typeface="Comic Sans MS"/>
                <a:cs typeface="Comic Sans MS"/>
              </a:rPr>
              <a:t>and</a:t>
            </a:r>
            <a:r>
              <a:rPr sz="1100" spc="280" dirty="0">
                <a:solidFill>
                  <a:srgbClr val="001F5F"/>
                </a:solidFill>
                <a:latin typeface="Comic Sans MS"/>
                <a:cs typeface="Comic Sans MS"/>
              </a:rPr>
              <a:t> </a:t>
            </a:r>
            <a:r>
              <a:rPr sz="1100" dirty="0">
                <a:solidFill>
                  <a:srgbClr val="001F5F"/>
                </a:solidFill>
                <a:latin typeface="Comic Sans MS"/>
                <a:cs typeface="Comic Sans MS"/>
              </a:rPr>
              <a:t>how</a:t>
            </a:r>
            <a:r>
              <a:rPr sz="1100" spc="270" dirty="0">
                <a:solidFill>
                  <a:srgbClr val="001F5F"/>
                </a:solidFill>
                <a:latin typeface="Comic Sans MS"/>
                <a:cs typeface="Comic Sans MS"/>
              </a:rPr>
              <a:t> </a:t>
            </a:r>
            <a:r>
              <a:rPr sz="1100" spc="-25" dirty="0">
                <a:solidFill>
                  <a:srgbClr val="001F5F"/>
                </a:solidFill>
                <a:latin typeface="Comic Sans MS"/>
                <a:cs typeface="Comic Sans MS"/>
              </a:rPr>
              <a:t>to </a:t>
            </a:r>
            <a:r>
              <a:rPr sz="1100" dirty="0">
                <a:solidFill>
                  <a:srgbClr val="001F5F"/>
                </a:solidFill>
                <a:latin typeface="Comic Sans MS"/>
                <a:cs typeface="Comic Sans MS"/>
              </a:rPr>
              <a:t>complete</a:t>
            </a:r>
            <a:r>
              <a:rPr sz="1100" spc="-50" dirty="0">
                <a:solidFill>
                  <a:srgbClr val="001F5F"/>
                </a:solidFill>
                <a:latin typeface="Comic Sans MS"/>
                <a:cs typeface="Comic Sans MS"/>
              </a:rPr>
              <a:t> </a:t>
            </a:r>
            <a:r>
              <a:rPr sz="1100" dirty="0">
                <a:solidFill>
                  <a:srgbClr val="001F5F"/>
                </a:solidFill>
                <a:latin typeface="Comic Sans MS"/>
                <a:cs typeface="Comic Sans MS"/>
              </a:rPr>
              <a:t>simple</a:t>
            </a:r>
            <a:r>
              <a:rPr sz="1100" spc="-30" dirty="0">
                <a:solidFill>
                  <a:srgbClr val="001F5F"/>
                </a:solidFill>
                <a:latin typeface="Comic Sans MS"/>
                <a:cs typeface="Comic Sans MS"/>
              </a:rPr>
              <a:t> </a:t>
            </a:r>
            <a:r>
              <a:rPr sz="1100" dirty="0">
                <a:solidFill>
                  <a:srgbClr val="001F5F"/>
                </a:solidFill>
                <a:latin typeface="Comic Sans MS"/>
                <a:cs typeface="Comic Sans MS"/>
              </a:rPr>
              <a:t>addition</a:t>
            </a:r>
            <a:r>
              <a:rPr sz="1100" spc="-30" dirty="0">
                <a:solidFill>
                  <a:srgbClr val="001F5F"/>
                </a:solidFill>
                <a:latin typeface="Comic Sans MS"/>
                <a:cs typeface="Comic Sans MS"/>
              </a:rPr>
              <a:t> </a:t>
            </a:r>
            <a:r>
              <a:rPr sz="1100" dirty="0">
                <a:solidFill>
                  <a:srgbClr val="001F5F"/>
                </a:solidFill>
                <a:latin typeface="Comic Sans MS"/>
                <a:cs typeface="Comic Sans MS"/>
              </a:rPr>
              <a:t>and</a:t>
            </a:r>
            <a:r>
              <a:rPr sz="1100" spc="-30" dirty="0">
                <a:solidFill>
                  <a:srgbClr val="001F5F"/>
                </a:solidFill>
                <a:latin typeface="Comic Sans MS"/>
                <a:cs typeface="Comic Sans MS"/>
              </a:rPr>
              <a:t> </a:t>
            </a:r>
            <a:r>
              <a:rPr sz="1100" dirty="0">
                <a:solidFill>
                  <a:srgbClr val="001F5F"/>
                </a:solidFill>
                <a:latin typeface="Comic Sans MS"/>
                <a:cs typeface="Comic Sans MS"/>
              </a:rPr>
              <a:t>subtraction</a:t>
            </a:r>
            <a:r>
              <a:rPr sz="1100" spc="-60" dirty="0">
                <a:solidFill>
                  <a:srgbClr val="001F5F"/>
                </a:solidFill>
                <a:latin typeface="Comic Sans MS"/>
                <a:cs typeface="Comic Sans MS"/>
              </a:rPr>
              <a:t> </a:t>
            </a:r>
            <a:r>
              <a:rPr sz="1100" dirty="0">
                <a:solidFill>
                  <a:srgbClr val="001F5F"/>
                </a:solidFill>
                <a:latin typeface="Comic Sans MS"/>
                <a:cs typeface="Comic Sans MS"/>
              </a:rPr>
              <a:t>using</a:t>
            </a:r>
            <a:r>
              <a:rPr sz="1100" spc="-20" dirty="0">
                <a:solidFill>
                  <a:srgbClr val="001F5F"/>
                </a:solidFill>
                <a:latin typeface="Comic Sans MS"/>
                <a:cs typeface="Comic Sans MS"/>
              </a:rPr>
              <a:t> </a:t>
            </a:r>
            <a:r>
              <a:rPr sz="1100" spc="-10" dirty="0">
                <a:solidFill>
                  <a:srgbClr val="001F5F"/>
                </a:solidFill>
                <a:latin typeface="Comic Sans MS"/>
                <a:cs typeface="Comic Sans MS"/>
              </a:rPr>
              <a:t>money.</a:t>
            </a:r>
            <a:endParaRPr sz="1100" dirty="0">
              <a:latin typeface="Comic Sans MS"/>
              <a:cs typeface="Comic Sans MS"/>
            </a:endParaRPr>
          </a:p>
        </p:txBody>
      </p:sp>
      <p:sp>
        <p:nvSpPr>
          <p:cNvPr id="8" name="object 8"/>
          <p:cNvSpPr txBox="1"/>
          <p:nvPr/>
        </p:nvSpPr>
        <p:spPr>
          <a:xfrm>
            <a:off x="4227321" y="4423509"/>
            <a:ext cx="3885565" cy="1306195"/>
          </a:xfrm>
          <a:prstGeom prst="rect">
            <a:avLst/>
          </a:prstGeom>
        </p:spPr>
        <p:txBody>
          <a:bodyPr vert="horz" wrap="square" lIns="0" tIns="12700" rIns="0" bIns="0" rtlCol="0">
            <a:spAutoFit/>
          </a:bodyPr>
          <a:lstStyle/>
          <a:p>
            <a:pPr marL="12700">
              <a:lnSpc>
                <a:spcPct val="100000"/>
              </a:lnSpc>
              <a:spcBef>
                <a:spcPts val="100"/>
              </a:spcBef>
            </a:pPr>
            <a:r>
              <a:rPr sz="1200" b="1" u="sng" spc="-10" dirty="0">
                <a:solidFill>
                  <a:srgbClr val="001F5F"/>
                </a:solidFill>
                <a:uFill>
                  <a:solidFill>
                    <a:srgbClr val="001F5F"/>
                  </a:solidFill>
                </a:uFill>
                <a:latin typeface="Comic Sans MS"/>
                <a:cs typeface="Comic Sans MS"/>
              </a:rPr>
              <a:t>Science</a:t>
            </a:r>
            <a:endParaRPr sz="1200" dirty="0">
              <a:latin typeface="Comic Sans MS"/>
              <a:cs typeface="Comic Sans MS"/>
            </a:endParaRPr>
          </a:p>
          <a:p>
            <a:pPr marL="12700" marR="5080" algn="just">
              <a:lnSpc>
                <a:spcPct val="100000"/>
              </a:lnSpc>
            </a:pPr>
            <a:r>
              <a:rPr sz="1200" dirty="0">
                <a:solidFill>
                  <a:srgbClr val="001F5F"/>
                </a:solidFill>
                <a:latin typeface="Comic Sans MS"/>
                <a:cs typeface="Comic Sans MS"/>
              </a:rPr>
              <a:t>This</a:t>
            </a:r>
            <a:r>
              <a:rPr sz="1200" spc="300" dirty="0">
                <a:solidFill>
                  <a:srgbClr val="001F5F"/>
                </a:solidFill>
                <a:latin typeface="Comic Sans MS"/>
                <a:cs typeface="Comic Sans MS"/>
              </a:rPr>
              <a:t> </a:t>
            </a:r>
            <a:r>
              <a:rPr sz="1200" dirty="0">
                <a:solidFill>
                  <a:srgbClr val="001F5F"/>
                </a:solidFill>
                <a:latin typeface="Comic Sans MS"/>
                <a:cs typeface="Comic Sans MS"/>
              </a:rPr>
              <a:t>half</a:t>
            </a:r>
            <a:r>
              <a:rPr sz="1200" spc="310" dirty="0">
                <a:solidFill>
                  <a:srgbClr val="001F5F"/>
                </a:solidFill>
                <a:latin typeface="Comic Sans MS"/>
                <a:cs typeface="Comic Sans MS"/>
              </a:rPr>
              <a:t> </a:t>
            </a:r>
            <a:r>
              <a:rPr sz="1200" dirty="0">
                <a:solidFill>
                  <a:srgbClr val="001F5F"/>
                </a:solidFill>
                <a:latin typeface="Comic Sans MS"/>
                <a:cs typeface="Comic Sans MS"/>
              </a:rPr>
              <a:t>term,</a:t>
            </a:r>
            <a:r>
              <a:rPr sz="1200" spc="315" dirty="0">
                <a:solidFill>
                  <a:srgbClr val="001F5F"/>
                </a:solidFill>
                <a:latin typeface="Comic Sans MS"/>
                <a:cs typeface="Comic Sans MS"/>
              </a:rPr>
              <a:t> </a:t>
            </a:r>
            <a:r>
              <a:rPr sz="1200" dirty="0">
                <a:solidFill>
                  <a:srgbClr val="001F5F"/>
                </a:solidFill>
                <a:latin typeface="Comic Sans MS"/>
                <a:cs typeface="Comic Sans MS"/>
              </a:rPr>
              <a:t>the</a:t>
            </a:r>
            <a:r>
              <a:rPr sz="1200" spc="305" dirty="0">
                <a:solidFill>
                  <a:srgbClr val="001F5F"/>
                </a:solidFill>
                <a:latin typeface="Comic Sans MS"/>
                <a:cs typeface="Comic Sans MS"/>
              </a:rPr>
              <a:t> </a:t>
            </a:r>
            <a:r>
              <a:rPr sz="1200" dirty="0">
                <a:solidFill>
                  <a:srgbClr val="001F5F"/>
                </a:solidFill>
                <a:latin typeface="Comic Sans MS"/>
                <a:cs typeface="Comic Sans MS"/>
              </a:rPr>
              <a:t>children</a:t>
            </a:r>
            <a:r>
              <a:rPr sz="1200" spc="305" dirty="0">
                <a:solidFill>
                  <a:srgbClr val="001F5F"/>
                </a:solidFill>
                <a:latin typeface="Comic Sans MS"/>
                <a:cs typeface="Comic Sans MS"/>
              </a:rPr>
              <a:t> </a:t>
            </a:r>
            <a:r>
              <a:rPr sz="1200" dirty="0">
                <a:solidFill>
                  <a:srgbClr val="001F5F"/>
                </a:solidFill>
                <a:latin typeface="Comic Sans MS"/>
                <a:cs typeface="Comic Sans MS"/>
              </a:rPr>
              <a:t>will</a:t>
            </a:r>
            <a:r>
              <a:rPr sz="1200" spc="300" dirty="0">
                <a:solidFill>
                  <a:srgbClr val="001F5F"/>
                </a:solidFill>
                <a:latin typeface="Comic Sans MS"/>
                <a:cs typeface="Comic Sans MS"/>
              </a:rPr>
              <a:t> </a:t>
            </a:r>
            <a:r>
              <a:rPr sz="1200" dirty="0">
                <a:solidFill>
                  <a:srgbClr val="001F5F"/>
                </a:solidFill>
                <a:latin typeface="Comic Sans MS"/>
                <a:cs typeface="Comic Sans MS"/>
              </a:rPr>
              <a:t>be</a:t>
            </a:r>
            <a:r>
              <a:rPr sz="1200" spc="310" dirty="0">
                <a:solidFill>
                  <a:srgbClr val="001F5F"/>
                </a:solidFill>
                <a:latin typeface="Comic Sans MS"/>
                <a:cs typeface="Comic Sans MS"/>
              </a:rPr>
              <a:t> </a:t>
            </a:r>
            <a:r>
              <a:rPr sz="1200" dirty="0">
                <a:solidFill>
                  <a:srgbClr val="001F5F"/>
                </a:solidFill>
                <a:latin typeface="Comic Sans MS"/>
                <a:cs typeface="Comic Sans MS"/>
              </a:rPr>
              <a:t>learning</a:t>
            </a:r>
            <a:r>
              <a:rPr sz="1200" spc="310" dirty="0">
                <a:solidFill>
                  <a:srgbClr val="001F5F"/>
                </a:solidFill>
                <a:latin typeface="Comic Sans MS"/>
                <a:cs typeface="Comic Sans MS"/>
              </a:rPr>
              <a:t> </a:t>
            </a:r>
            <a:r>
              <a:rPr sz="1200" spc="-10" dirty="0">
                <a:solidFill>
                  <a:srgbClr val="001F5F"/>
                </a:solidFill>
                <a:latin typeface="Comic Sans MS"/>
                <a:cs typeface="Comic Sans MS"/>
              </a:rPr>
              <a:t>about </a:t>
            </a:r>
            <a:r>
              <a:rPr sz="1200" dirty="0">
                <a:solidFill>
                  <a:srgbClr val="001F5F"/>
                </a:solidFill>
                <a:latin typeface="Comic Sans MS"/>
                <a:cs typeface="Comic Sans MS"/>
              </a:rPr>
              <a:t>animals</a:t>
            </a:r>
            <a:r>
              <a:rPr sz="1200" spc="90" dirty="0">
                <a:solidFill>
                  <a:srgbClr val="001F5F"/>
                </a:solidFill>
                <a:latin typeface="Comic Sans MS"/>
                <a:cs typeface="Comic Sans MS"/>
              </a:rPr>
              <a:t>  </a:t>
            </a:r>
            <a:r>
              <a:rPr sz="1200" dirty="0">
                <a:solidFill>
                  <a:srgbClr val="001F5F"/>
                </a:solidFill>
                <a:latin typeface="Comic Sans MS"/>
                <a:cs typeface="Comic Sans MS"/>
              </a:rPr>
              <a:t>including</a:t>
            </a:r>
            <a:r>
              <a:rPr sz="1200" spc="85" dirty="0">
                <a:solidFill>
                  <a:srgbClr val="001F5F"/>
                </a:solidFill>
                <a:latin typeface="Comic Sans MS"/>
                <a:cs typeface="Comic Sans MS"/>
              </a:rPr>
              <a:t>  </a:t>
            </a:r>
            <a:r>
              <a:rPr sz="1200" dirty="0">
                <a:solidFill>
                  <a:srgbClr val="001F5F"/>
                </a:solidFill>
                <a:latin typeface="Comic Sans MS"/>
                <a:cs typeface="Comic Sans MS"/>
              </a:rPr>
              <a:t>humans.</a:t>
            </a:r>
            <a:r>
              <a:rPr sz="1200" spc="90" dirty="0">
                <a:solidFill>
                  <a:srgbClr val="001F5F"/>
                </a:solidFill>
                <a:latin typeface="Comic Sans MS"/>
                <a:cs typeface="Comic Sans MS"/>
              </a:rPr>
              <a:t>  </a:t>
            </a:r>
            <a:r>
              <a:rPr sz="1200" dirty="0">
                <a:solidFill>
                  <a:srgbClr val="001F5F"/>
                </a:solidFill>
                <a:latin typeface="Comic Sans MS"/>
                <a:cs typeface="Comic Sans MS"/>
              </a:rPr>
              <a:t>They</a:t>
            </a:r>
            <a:r>
              <a:rPr sz="1200" spc="90" dirty="0">
                <a:solidFill>
                  <a:srgbClr val="001F5F"/>
                </a:solidFill>
                <a:latin typeface="Comic Sans MS"/>
                <a:cs typeface="Comic Sans MS"/>
              </a:rPr>
              <a:t>  </a:t>
            </a:r>
            <a:r>
              <a:rPr sz="1200" dirty="0">
                <a:solidFill>
                  <a:srgbClr val="001F5F"/>
                </a:solidFill>
                <a:latin typeface="Comic Sans MS"/>
                <a:cs typeface="Comic Sans MS"/>
              </a:rPr>
              <a:t>will</a:t>
            </a:r>
            <a:r>
              <a:rPr sz="1200" spc="95" dirty="0">
                <a:solidFill>
                  <a:srgbClr val="001F5F"/>
                </a:solidFill>
                <a:latin typeface="Comic Sans MS"/>
                <a:cs typeface="Comic Sans MS"/>
              </a:rPr>
              <a:t>  </a:t>
            </a:r>
            <a:r>
              <a:rPr sz="1200" dirty="0">
                <a:solidFill>
                  <a:srgbClr val="001F5F"/>
                </a:solidFill>
                <a:latin typeface="Comic Sans MS"/>
                <a:cs typeface="Comic Sans MS"/>
              </a:rPr>
              <a:t>learn</a:t>
            </a:r>
            <a:r>
              <a:rPr sz="1200" spc="85" dirty="0">
                <a:solidFill>
                  <a:srgbClr val="001F5F"/>
                </a:solidFill>
                <a:latin typeface="Comic Sans MS"/>
                <a:cs typeface="Comic Sans MS"/>
              </a:rPr>
              <a:t>  </a:t>
            </a:r>
            <a:r>
              <a:rPr sz="1200" dirty="0">
                <a:solidFill>
                  <a:srgbClr val="001F5F"/>
                </a:solidFill>
                <a:latin typeface="Comic Sans MS"/>
                <a:cs typeface="Comic Sans MS"/>
              </a:rPr>
              <a:t>how</a:t>
            </a:r>
            <a:r>
              <a:rPr sz="1200" spc="85" dirty="0">
                <a:solidFill>
                  <a:srgbClr val="001F5F"/>
                </a:solidFill>
                <a:latin typeface="Comic Sans MS"/>
                <a:cs typeface="Comic Sans MS"/>
              </a:rPr>
              <a:t>  </a:t>
            </a:r>
            <a:r>
              <a:rPr sz="1200" spc="-25" dirty="0">
                <a:solidFill>
                  <a:srgbClr val="001F5F"/>
                </a:solidFill>
                <a:latin typeface="Comic Sans MS"/>
                <a:cs typeface="Comic Sans MS"/>
              </a:rPr>
              <a:t>to </a:t>
            </a:r>
            <a:r>
              <a:rPr sz="1200" dirty="0">
                <a:solidFill>
                  <a:srgbClr val="001F5F"/>
                </a:solidFill>
                <a:latin typeface="Comic Sans MS"/>
                <a:cs typeface="Comic Sans MS"/>
              </a:rPr>
              <a:t>classify</a:t>
            </a:r>
            <a:r>
              <a:rPr sz="1200" spc="325" dirty="0">
                <a:solidFill>
                  <a:srgbClr val="001F5F"/>
                </a:solidFill>
                <a:latin typeface="Comic Sans MS"/>
                <a:cs typeface="Comic Sans MS"/>
              </a:rPr>
              <a:t> </a:t>
            </a:r>
            <a:r>
              <a:rPr sz="1200" dirty="0">
                <a:solidFill>
                  <a:srgbClr val="001F5F"/>
                </a:solidFill>
                <a:latin typeface="Comic Sans MS"/>
                <a:cs typeface="Comic Sans MS"/>
              </a:rPr>
              <a:t>animals,</a:t>
            </a:r>
            <a:r>
              <a:rPr sz="1200" spc="345" dirty="0">
                <a:solidFill>
                  <a:srgbClr val="001F5F"/>
                </a:solidFill>
                <a:latin typeface="Comic Sans MS"/>
                <a:cs typeface="Comic Sans MS"/>
              </a:rPr>
              <a:t> </a:t>
            </a:r>
            <a:r>
              <a:rPr sz="1200" dirty="0">
                <a:solidFill>
                  <a:srgbClr val="001F5F"/>
                </a:solidFill>
                <a:latin typeface="Comic Sans MS"/>
                <a:cs typeface="Comic Sans MS"/>
              </a:rPr>
              <a:t>how</a:t>
            </a:r>
            <a:r>
              <a:rPr sz="1200" spc="320" dirty="0">
                <a:solidFill>
                  <a:srgbClr val="001F5F"/>
                </a:solidFill>
                <a:latin typeface="Comic Sans MS"/>
                <a:cs typeface="Comic Sans MS"/>
              </a:rPr>
              <a:t> </a:t>
            </a:r>
            <a:r>
              <a:rPr sz="1200" dirty="0">
                <a:solidFill>
                  <a:srgbClr val="001F5F"/>
                </a:solidFill>
                <a:latin typeface="Comic Sans MS"/>
                <a:cs typeface="Comic Sans MS"/>
              </a:rPr>
              <a:t>to</a:t>
            </a:r>
            <a:r>
              <a:rPr sz="1200" spc="330" dirty="0">
                <a:solidFill>
                  <a:srgbClr val="001F5F"/>
                </a:solidFill>
                <a:latin typeface="Comic Sans MS"/>
                <a:cs typeface="Comic Sans MS"/>
              </a:rPr>
              <a:t> </a:t>
            </a:r>
            <a:r>
              <a:rPr sz="1200" dirty="0">
                <a:solidFill>
                  <a:srgbClr val="001F5F"/>
                </a:solidFill>
                <a:latin typeface="Comic Sans MS"/>
                <a:cs typeface="Comic Sans MS"/>
              </a:rPr>
              <a:t>recognise</a:t>
            </a:r>
            <a:r>
              <a:rPr sz="1200" spc="330" dirty="0">
                <a:solidFill>
                  <a:srgbClr val="001F5F"/>
                </a:solidFill>
                <a:latin typeface="Comic Sans MS"/>
                <a:cs typeface="Comic Sans MS"/>
              </a:rPr>
              <a:t> </a:t>
            </a:r>
            <a:r>
              <a:rPr sz="1200" dirty="0">
                <a:solidFill>
                  <a:srgbClr val="001F5F"/>
                </a:solidFill>
                <a:latin typeface="Comic Sans MS"/>
                <a:cs typeface="Comic Sans MS"/>
              </a:rPr>
              <a:t>the</a:t>
            </a:r>
            <a:r>
              <a:rPr sz="1200" spc="330" dirty="0">
                <a:solidFill>
                  <a:srgbClr val="001F5F"/>
                </a:solidFill>
                <a:latin typeface="Comic Sans MS"/>
                <a:cs typeface="Comic Sans MS"/>
              </a:rPr>
              <a:t> </a:t>
            </a:r>
            <a:r>
              <a:rPr sz="1200" dirty="0">
                <a:solidFill>
                  <a:srgbClr val="001F5F"/>
                </a:solidFill>
                <a:latin typeface="Comic Sans MS"/>
                <a:cs typeface="Comic Sans MS"/>
              </a:rPr>
              <a:t>features</a:t>
            </a:r>
            <a:r>
              <a:rPr sz="1200" spc="335" dirty="0">
                <a:solidFill>
                  <a:srgbClr val="001F5F"/>
                </a:solidFill>
                <a:latin typeface="Comic Sans MS"/>
                <a:cs typeface="Comic Sans MS"/>
              </a:rPr>
              <a:t> </a:t>
            </a:r>
            <a:r>
              <a:rPr sz="1200" spc="-25" dirty="0">
                <a:solidFill>
                  <a:srgbClr val="001F5F"/>
                </a:solidFill>
                <a:latin typeface="Comic Sans MS"/>
                <a:cs typeface="Comic Sans MS"/>
              </a:rPr>
              <a:t>of </a:t>
            </a:r>
            <a:r>
              <a:rPr sz="1200" dirty="0">
                <a:solidFill>
                  <a:srgbClr val="001F5F"/>
                </a:solidFill>
                <a:latin typeface="Comic Sans MS"/>
                <a:cs typeface="Comic Sans MS"/>
              </a:rPr>
              <a:t>animals</a:t>
            </a:r>
            <a:r>
              <a:rPr sz="1200" spc="40" dirty="0">
                <a:solidFill>
                  <a:srgbClr val="001F5F"/>
                </a:solidFill>
                <a:latin typeface="Comic Sans MS"/>
                <a:cs typeface="Comic Sans MS"/>
              </a:rPr>
              <a:t> </a:t>
            </a:r>
            <a:r>
              <a:rPr sz="1200" dirty="0">
                <a:solidFill>
                  <a:srgbClr val="001F5F"/>
                </a:solidFill>
                <a:latin typeface="Comic Sans MS"/>
                <a:cs typeface="Comic Sans MS"/>
              </a:rPr>
              <a:t>within</a:t>
            </a:r>
            <a:r>
              <a:rPr sz="1200" spc="15" dirty="0">
                <a:solidFill>
                  <a:srgbClr val="001F5F"/>
                </a:solidFill>
                <a:latin typeface="Comic Sans MS"/>
                <a:cs typeface="Comic Sans MS"/>
              </a:rPr>
              <a:t> </a:t>
            </a:r>
            <a:r>
              <a:rPr sz="1200" dirty="0">
                <a:solidFill>
                  <a:srgbClr val="001F5F"/>
                </a:solidFill>
                <a:latin typeface="Comic Sans MS"/>
                <a:cs typeface="Comic Sans MS"/>
              </a:rPr>
              <a:t>each</a:t>
            </a:r>
            <a:r>
              <a:rPr sz="1200" spc="25" dirty="0">
                <a:solidFill>
                  <a:srgbClr val="001F5F"/>
                </a:solidFill>
                <a:latin typeface="Comic Sans MS"/>
                <a:cs typeface="Comic Sans MS"/>
              </a:rPr>
              <a:t> </a:t>
            </a:r>
            <a:r>
              <a:rPr sz="1200" dirty="0">
                <a:solidFill>
                  <a:srgbClr val="001F5F"/>
                </a:solidFill>
                <a:latin typeface="Comic Sans MS"/>
                <a:cs typeface="Comic Sans MS"/>
              </a:rPr>
              <a:t>classification,</a:t>
            </a:r>
            <a:r>
              <a:rPr sz="1200" spc="35" dirty="0">
                <a:solidFill>
                  <a:srgbClr val="001F5F"/>
                </a:solidFill>
                <a:latin typeface="Comic Sans MS"/>
                <a:cs typeface="Comic Sans MS"/>
              </a:rPr>
              <a:t> </a:t>
            </a:r>
            <a:r>
              <a:rPr sz="1200" dirty="0">
                <a:solidFill>
                  <a:srgbClr val="001F5F"/>
                </a:solidFill>
                <a:latin typeface="Comic Sans MS"/>
                <a:cs typeface="Comic Sans MS"/>
              </a:rPr>
              <a:t>the</a:t>
            </a:r>
            <a:r>
              <a:rPr sz="1200" spc="35" dirty="0">
                <a:solidFill>
                  <a:srgbClr val="001F5F"/>
                </a:solidFill>
                <a:latin typeface="Comic Sans MS"/>
                <a:cs typeface="Comic Sans MS"/>
              </a:rPr>
              <a:t> </a:t>
            </a:r>
            <a:r>
              <a:rPr sz="1200" dirty="0">
                <a:solidFill>
                  <a:srgbClr val="001F5F"/>
                </a:solidFill>
                <a:latin typeface="Comic Sans MS"/>
                <a:cs typeface="Comic Sans MS"/>
              </a:rPr>
              <a:t>basic</a:t>
            </a:r>
            <a:r>
              <a:rPr sz="1200" spc="30" dirty="0">
                <a:solidFill>
                  <a:srgbClr val="001F5F"/>
                </a:solidFill>
                <a:latin typeface="Comic Sans MS"/>
                <a:cs typeface="Comic Sans MS"/>
              </a:rPr>
              <a:t> </a:t>
            </a:r>
            <a:r>
              <a:rPr sz="1200" spc="-10" dirty="0">
                <a:solidFill>
                  <a:srgbClr val="001F5F"/>
                </a:solidFill>
                <a:latin typeface="Comic Sans MS"/>
                <a:cs typeface="Comic Sans MS"/>
              </a:rPr>
              <a:t>structure </a:t>
            </a:r>
            <a:r>
              <a:rPr sz="1200" dirty="0">
                <a:solidFill>
                  <a:srgbClr val="001F5F"/>
                </a:solidFill>
                <a:latin typeface="Comic Sans MS"/>
                <a:cs typeface="Comic Sans MS"/>
              </a:rPr>
              <a:t>of</a:t>
            </a:r>
            <a:r>
              <a:rPr sz="1200" spc="229" dirty="0">
                <a:solidFill>
                  <a:srgbClr val="001F5F"/>
                </a:solidFill>
                <a:latin typeface="Comic Sans MS"/>
                <a:cs typeface="Comic Sans MS"/>
              </a:rPr>
              <a:t> </a:t>
            </a:r>
            <a:r>
              <a:rPr sz="1200" dirty="0">
                <a:solidFill>
                  <a:srgbClr val="001F5F"/>
                </a:solidFill>
                <a:latin typeface="Comic Sans MS"/>
                <a:cs typeface="Comic Sans MS"/>
              </a:rPr>
              <a:t>the</a:t>
            </a:r>
            <a:r>
              <a:rPr sz="1200" spc="240" dirty="0">
                <a:solidFill>
                  <a:srgbClr val="001F5F"/>
                </a:solidFill>
                <a:latin typeface="Comic Sans MS"/>
                <a:cs typeface="Comic Sans MS"/>
              </a:rPr>
              <a:t> </a:t>
            </a:r>
            <a:r>
              <a:rPr sz="1200" dirty="0">
                <a:solidFill>
                  <a:srgbClr val="001F5F"/>
                </a:solidFill>
                <a:latin typeface="Comic Sans MS"/>
                <a:cs typeface="Comic Sans MS"/>
              </a:rPr>
              <a:t>human</a:t>
            </a:r>
            <a:r>
              <a:rPr sz="1200" spc="229" dirty="0">
                <a:solidFill>
                  <a:srgbClr val="001F5F"/>
                </a:solidFill>
                <a:latin typeface="Comic Sans MS"/>
                <a:cs typeface="Comic Sans MS"/>
              </a:rPr>
              <a:t> </a:t>
            </a:r>
            <a:r>
              <a:rPr sz="1200" dirty="0">
                <a:solidFill>
                  <a:srgbClr val="001F5F"/>
                </a:solidFill>
                <a:latin typeface="Comic Sans MS"/>
                <a:cs typeface="Comic Sans MS"/>
              </a:rPr>
              <a:t>body</a:t>
            </a:r>
            <a:r>
              <a:rPr sz="1200" spc="220" dirty="0">
                <a:solidFill>
                  <a:srgbClr val="001F5F"/>
                </a:solidFill>
                <a:latin typeface="Comic Sans MS"/>
                <a:cs typeface="Comic Sans MS"/>
              </a:rPr>
              <a:t> </a:t>
            </a:r>
            <a:r>
              <a:rPr sz="1200" dirty="0">
                <a:solidFill>
                  <a:srgbClr val="001F5F"/>
                </a:solidFill>
                <a:latin typeface="Comic Sans MS"/>
                <a:cs typeface="Comic Sans MS"/>
              </a:rPr>
              <a:t>and</a:t>
            </a:r>
            <a:r>
              <a:rPr sz="1200" spc="235" dirty="0">
                <a:solidFill>
                  <a:srgbClr val="001F5F"/>
                </a:solidFill>
                <a:latin typeface="Comic Sans MS"/>
                <a:cs typeface="Comic Sans MS"/>
              </a:rPr>
              <a:t> </a:t>
            </a:r>
            <a:r>
              <a:rPr sz="1200" dirty="0">
                <a:solidFill>
                  <a:srgbClr val="001F5F"/>
                </a:solidFill>
                <a:latin typeface="Comic Sans MS"/>
                <a:cs typeface="Comic Sans MS"/>
              </a:rPr>
              <a:t>about</a:t>
            </a:r>
            <a:r>
              <a:rPr sz="1200" spc="235" dirty="0">
                <a:solidFill>
                  <a:srgbClr val="001F5F"/>
                </a:solidFill>
                <a:latin typeface="Comic Sans MS"/>
                <a:cs typeface="Comic Sans MS"/>
              </a:rPr>
              <a:t> </a:t>
            </a:r>
            <a:r>
              <a:rPr sz="1200" dirty="0">
                <a:solidFill>
                  <a:srgbClr val="001F5F"/>
                </a:solidFill>
                <a:latin typeface="Comic Sans MS"/>
                <a:cs typeface="Comic Sans MS"/>
              </a:rPr>
              <a:t>carnivores,</a:t>
            </a:r>
            <a:r>
              <a:rPr sz="1200" spc="240" dirty="0">
                <a:solidFill>
                  <a:srgbClr val="001F5F"/>
                </a:solidFill>
                <a:latin typeface="Comic Sans MS"/>
                <a:cs typeface="Comic Sans MS"/>
              </a:rPr>
              <a:t> </a:t>
            </a:r>
            <a:r>
              <a:rPr sz="1200" spc="-10" dirty="0">
                <a:solidFill>
                  <a:srgbClr val="001F5F"/>
                </a:solidFill>
                <a:latin typeface="Comic Sans MS"/>
                <a:cs typeface="Comic Sans MS"/>
              </a:rPr>
              <a:t>omnivores </a:t>
            </a:r>
            <a:r>
              <a:rPr sz="1200" dirty="0">
                <a:solidFill>
                  <a:srgbClr val="001F5F"/>
                </a:solidFill>
                <a:latin typeface="Comic Sans MS"/>
                <a:cs typeface="Comic Sans MS"/>
              </a:rPr>
              <a:t>and</a:t>
            </a:r>
            <a:r>
              <a:rPr sz="1200" spc="-10" dirty="0">
                <a:solidFill>
                  <a:srgbClr val="001F5F"/>
                </a:solidFill>
                <a:latin typeface="Comic Sans MS"/>
                <a:cs typeface="Comic Sans MS"/>
              </a:rPr>
              <a:t> herbivores.</a:t>
            </a:r>
            <a:endParaRPr sz="1200" dirty="0">
              <a:latin typeface="Comic Sans MS"/>
              <a:cs typeface="Comic Sans MS"/>
            </a:endParaRPr>
          </a:p>
        </p:txBody>
      </p:sp>
      <p:sp>
        <p:nvSpPr>
          <p:cNvPr id="10" name="object 10"/>
          <p:cNvSpPr txBox="1"/>
          <p:nvPr/>
        </p:nvSpPr>
        <p:spPr>
          <a:xfrm>
            <a:off x="8939530" y="1326896"/>
            <a:ext cx="2512060" cy="1305560"/>
          </a:xfrm>
          <a:prstGeom prst="rect">
            <a:avLst/>
          </a:prstGeom>
        </p:spPr>
        <p:txBody>
          <a:bodyPr vert="horz" wrap="square" lIns="0" tIns="12700" rIns="0" bIns="0" rtlCol="0">
            <a:spAutoFit/>
          </a:bodyPr>
          <a:lstStyle/>
          <a:p>
            <a:pPr marL="12700" algn="just">
              <a:lnSpc>
                <a:spcPct val="100000"/>
              </a:lnSpc>
              <a:spcBef>
                <a:spcPts val="100"/>
              </a:spcBef>
            </a:pPr>
            <a:r>
              <a:rPr sz="1200" b="1" u="sng" dirty="0">
                <a:solidFill>
                  <a:srgbClr val="001F5F"/>
                </a:solidFill>
                <a:uFill>
                  <a:solidFill>
                    <a:srgbClr val="001F5F"/>
                  </a:solidFill>
                </a:uFill>
                <a:latin typeface="Comic Sans MS"/>
                <a:cs typeface="Comic Sans MS"/>
              </a:rPr>
              <a:t>Physical</a:t>
            </a:r>
            <a:r>
              <a:rPr sz="1200" b="1" u="sng" spc="-15" dirty="0">
                <a:solidFill>
                  <a:srgbClr val="001F5F"/>
                </a:solidFill>
                <a:uFill>
                  <a:solidFill>
                    <a:srgbClr val="001F5F"/>
                  </a:solidFill>
                </a:uFill>
                <a:latin typeface="Comic Sans MS"/>
                <a:cs typeface="Comic Sans MS"/>
              </a:rPr>
              <a:t> </a:t>
            </a:r>
            <a:r>
              <a:rPr sz="1200" b="1" u="sng" spc="-10" dirty="0">
                <a:solidFill>
                  <a:srgbClr val="001F5F"/>
                </a:solidFill>
                <a:uFill>
                  <a:solidFill>
                    <a:srgbClr val="001F5F"/>
                  </a:solidFill>
                </a:uFill>
                <a:latin typeface="Comic Sans MS"/>
                <a:cs typeface="Comic Sans MS"/>
              </a:rPr>
              <a:t>Education</a:t>
            </a:r>
            <a:endParaRPr sz="1200">
              <a:latin typeface="Comic Sans MS"/>
              <a:cs typeface="Comic Sans MS"/>
            </a:endParaRPr>
          </a:p>
          <a:p>
            <a:pPr marL="12700" marR="5080" algn="just">
              <a:lnSpc>
                <a:spcPct val="100000"/>
              </a:lnSpc>
            </a:pPr>
            <a:r>
              <a:rPr sz="1200" dirty="0">
                <a:solidFill>
                  <a:srgbClr val="001F5F"/>
                </a:solidFill>
                <a:latin typeface="Comic Sans MS"/>
                <a:cs typeface="Comic Sans MS"/>
              </a:rPr>
              <a:t>Our</a:t>
            </a:r>
            <a:r>
              <a:rPr sz="1200" spc="495" dirty="0">
                <a:solidFill>
                  <a:srgbClr val="001F5F"/>
                </a:solidFill>
                <a:latin typeface="Comic Sans MS"/>
                <a:cs typeface="Comic Sans MS"/>
              </a:rPr>
              <a:t> </a:t>
            </a:r>
            <a:r>
              <a:rPr sz="1200" dirty="0">
                <a:solidFill>
                  <a:srgbClr val="001F5F"/>
                </a:solidFill>
                <a:latin typeface="Comic Sans MS"/>
                <a:cs typeface="Comic Sans MS"/>
              </a:rPr>
              <a:t>PE</a:t>
            </a:r>
            <a:r>
              <a:rPr sz="1200" spc="480" dirty="0">
                <a:solidFill>
                  <a:srgbClr val="001F5F"/>
                </a:solidFill>
                <a:latin typeface="Comic Sans MS"/>
                <a:cs typeface="Comic Sans MS"/>
              </a:rPr>
              <a:t> </a:t>
            </a:r>
            <a:r>
              <a:rPr sz="1200" dirty="0">
                <a:solidFill>
                  <a:srgbClr val="001F5F"/>
                </a:solidFill>
                <a:latin typeface="Comic Sans MS"/>
                <a:cs typeface="Comic Sans MS"/>
              </a:rPr>
              <a:t>lessons</a:t>
            </a:r>
            <a:r>
              <a:rPr sz="1200" spc="70" dirty="0">
                <a:solidFill>
                  <a:srgbClr val="001F5F"/>
                </a:solidFill>
                <a:latin typeface="Comic Sans MS"/>
                <a:cs typeface="Comic Sans MS"/>
              </a:rPr>
              <a:t>  </a:t>
            </a:r>
            <a:r>
              <a:rPr sz="1200" dirty="0">
                <a:solidFill>
                  <a:srgbClr val="001F5F"/>
                </a:solidFill>
                <a:latin typeface="Comic Sans MS"/>
                <a:cs typeface="Comic Sans MS"/>
              </a:rPr>
              <a:t>will</a:t>
            </a:r>
            <a:r>
              <a:rPr sz="1200" spc="490" dirty="0">
                <a:solidFill>
                  <a:srgbClr val="001F5F"/>
                </a:solidFill>
                <a:latin typeface="Comic Sans MS"/>
                <a:cs typeface="Comic Sans MS"/>
              </a:rPr>
              <a:t> </a:t>
            </a:r>
            <a:r>
              <a:rPr sz="1200" dirty="0">
                <a:solidFill>
                  <a:srgbClr val="001F5F"/>
                </a:solidFill>
                <a:latin typeface="Comic Sans MS"/>
                <a:cs typeface="Comic Sans MS"/>
              </a:rPr>
              <a:t>be</a:t>
            </a:r>
            <a:r>
              <a:rPr sz="1200" spc="495" dirty="0">
                <a:solidFill>
                  <a:srgbClr val="001F5F"/>
                </a:solidFill>
                <a:latin typeface="Comic Sans MS"/>
                <a:cs typeface="Comic Sans MS"/>
              </a:rPr>
              <a:t> </a:t>
            </a:r>
            <a:r>
              <a:rPr sz="1200" dirty="0">
                <a:solidFill>
                  <a:srgbClr val="001F5F"/>
                </a:solidFill>
                <a:latin typeface="Comic Sans MS"/>
                <a:cs typeface="Comic Sans MS"/>
              </a:rPr>
              <a:t>twice</a:t>
            </a:r>
            <a:r>
              <a:rPr sz="1200" spc="484" dirty="0">
                <a:solidFill>
                  <a:srgbClr val="001F5F"/>
                </a:solidFill>
                <a:latin typeface="Comic Sans MS"/>
                <a:cs typeface="Comic Sans MS"/>
              </a:rPr>
              <a:t> </a:t>
            </a:r>
            <a:r>
              <a:rPr sz="1200" spc="-50" dirty="0">
                <a:solidFill>
                  <a:srgbClr val="001F5F"/>
                </a:solidFill>
                <a:latin typeface="Comic Sans MS"/>
                <a:cs typeface="Comic Sans MS"/>
              </a:rPr>
              <a:t>a </a:t>
            </a:r>
            <a:r>
              <a:rPr sz="1200" dirty="0">
                <a:solidFill>
                  <a:srgbClr val="001F5F"/>
                </a:solidFill>
                <a:latin typeface="Comic Sans MS"/>
                <a:cs typeface="Comic Sans MS"/>
              </a:rPr>
              <a:t>week</a:t>
            </a:r>
            <a:r>
              <a:rPr sz="1200" spc="254" dirty="0">
                <a:solidFill>
                  <a:srgbClr val="001F5F"/>
                </a:solidFill>
                <a:latin typeface="Comic Sans MS"/>
                <a:cs typeface="Comic Sans MS"/>
              </a:rPr>
              <a:t>   </a:t>
            </a:r>
            <a:r>
              <a:rPr sz="1200" dirty="0">
                <a:solidFill>
                  <a:srgbClr val="001F5F"/>
                </a:solidFill>
                <a:latin typeface="Comic Sans MS"/>
                <a:cs typeface="Comic Sans MS"/>
              </a:rPr>
              <a:t>on</a:t>
            </a:r>
            <a:r>
              <a:rPr sz="1200" spc="254" dirty="0">
                <a:solidFill>
                  <a:srgbClr val="001F5F"/>
                </a:solidFill>
                <a:latin typeface="Comic Sans MS"/>
                <a:cs typeface="Comic Sans MS"/>
              </a:rPr>
              <a:t>   </a:t>
            </a:r>
            <a:r>
              <a:rPr sz="1200" dirty="0">
                <a:solidFill>
                  <a:srgbClr val="001F5F"/>
                </a:solidFill>
                <a:latin typeface="Comic Sans MS"/>
                <a:cs typeface="Comic Sans MS"/>
              </a:rPr>
              <a:t>a</a:t>
            </a:r>
            <a:r>
              <a:rPr sz="1200" spc="250" dirty="0">
                <a:solidFill>
                  <a:srgbClr val="001F5F"/>
                </a:solidFill>
                <a:latin typeface="Comic Sans MS"/>
                <a:cs typeface="Comic Sans MS"/>
              </a:rPr>
              <a:t>   </a:t>
            </a:r>
            <a:r>
              <a:rPr sz="1200" b="1" dirty="0">
                <a:solidFill>
                  <a:srgbClr val="001F5F"/>
                </a:solidFill>
                <a:latin typeface="Comic Sans MS"/>
                <a:cs typeface="Comic Sans MS"/>
              </a:rPr>
              <a:t>MONDAY</a:t>
            </a:r>
            <a:r>
              <a:rPr sz="1200" b="1" spc="409" dirty="0">
                <a:solidFill>
                  <a:srgbClr val="001F5F"/>
                </a:solidFill>
                <a:latin typeface="Comic Sans MS"/>
                <a:cs typeface="Comic Sans MS"/>
              </a:rPr>
              <a:t>  </a:t>
            </a:r>
            <a:r>
              <a:rPr sz="1200" b="1" spc="-25" dirty="0">
                <a:solidFill>
                  <a:srgbClr val="001F5F"/>
                </a:solidFill>
                <a:latin typeface="Comic Sans MS"/>
                <a:cs typeface="Comic Sans MS"/>
              </a:rPr>
              <a:t>and </a:t>
            </a:r>
            <a:r>
              <a:rPr sz="1200" b="1" dirty="0">
                <a:solidFill>
                  <a:srgbClr val="001F5F"/>
                </a:solidFill>
                <a:latin typeface="Comic Sans MS"/>
                <a:cs typeface="Comic Sans MS"/>
              </a:rPr>
              <a:t>TUESDAY</a:t>
            </a:r>
            <a:r>
              <a:rPr sz="1200" b="1" spc="-30" dirty="0">
                <a:solidFill>
                  <a:srgbClr val="001F5F"/>
                </a:solidFill>
                <a:latin typeface="Comic Sans MS"/>
                <a:cs typeface="Comic Sans MS"/>
              </a:rPr>
              <a:t> </a:t>
            </a:r>
            <a:r>
              <a:rPr sz="1200" dirty="0">
                <a:solidFill>
                  <a:srgbClr val="001F5F"/>
                </a:solidFill>
                <a:latin typeface="Comic Sans MS"/>
                <a:cs typeface="Comic Sans MS"/>
              </a:rPr>
              <a:t>this</a:t>
            </a:r>
            <a:r>
              <a:rPr sz="1200" spc="25" dirty="0">
                <a:solidFill>
                  <a:srgbClr val="001F5F"/>
                </a:solidFill>
                <a:latin typeface="Comic Sans MS"/>
                <a:cs typeface="Comic Sans MS"/>
              </a:rPr>
              <a:t> </a:t>
            </a:r>
            <a:r>
              <a:rPr sz="1200" dirty="0">
                <a:solidFill>
                  <a:srgbClr val="001F5F"/>
                </a:solidFill>
                <a:latin typeface="Comic Sans MS"/>
                <a:cs typeface="Comic Sans MS"/>
              </a:rPr>
              <a:t>half</a:t>
            </a:r>
            <a:r>
              <a:rPr sz="1200" spc="25" dirty="0">
                <a:solidFill>
                  <a:srgbClr val="001F5F"/>
                </a:solidFill>
                <a:latin typeface="Comic Sans MS"/>
                <a:cs typeface="Comic Sans MS"/>
              </a:rPr>
              <a:t> </a:t>
            </a:r>
            <a:r>
              <a:rPr sz="1200" dirty="0">
                <a:solidFill>
                  <a:srgbClr val="001F5F"/>
                </a:solidFill>
                <a:latin typeface="Comic Sans MS"/>
                <a:cs typeface="Comic Sans MS"/>
              </a:rPr>
              <a:t>term.</a:t>
            </a:r>
            <a:r>
              <a:rPr sz="1200" spc="5" dirty="0">
                <a:solidFill>
                  <a:srgbClr val="001F5F"/>
                </a:solidFill>
                <a:latin typeface="Comic Sans MS"/>
                <a:cs typeface="Comic Sans MS"/>
              </a:rPr>
              <a:t> </a:t>
            </a:r>
            <a:r>
              <a:rPr sz="1200" spc="-10" dirty="0">
                <a:solidFill>
                  <a:srgbClr val="001F5F"/>
                </a:solidFill>
                <a:latin typeface="Comic Sans MS"/>
                <a:cs typeface="Comic Sans MS"/>
              </a:rPr>
              <a:t>Children </a:t>
            </a:r>
            <a:r>
              <a:rPr sz="1200" dirty="0">
                <a:solidFill>
                  <a:srgbClr val="001F5F"/>
                </a:solidFill>
                <a:latin typeface="Comic Sans MS"/>
                <a:cs typeface="Comic Sans MS"/>
              </a:rPr>
              <a:t>will</a:t>
            </a:r>
            <a:r>
              <a:rPr sz="1200" spc="270" dirty="0">
                <a:solidFill>
                  <a:srgbClr val="001F5F"/>
                </a:solidFill>
                <a:latin typeface="Comic Sans MS"/>
                <a:cs typeface="Comic Sans MS"/>
              </a:rPr>
              <a:t>  </a:t>
            </a:r>
            <a:r>
              <a:rPr sz="1200" dirty="0">
                <a:solidFill>
                  <a:srgbClr val="001F5F"/>
                </a:solidFill>
                <a:latin typeface="Comic Sans MS"/>
                <a:cs typeface="Comic Sans MS"/>
              </a:rPr>
              <a:t>need</a:t>
            </a:r>
            <a:r>
              <a:rPr sz="1200" spc="280" dirty="0">
                <a:solidFill>
                  <a:srgbClr val="001F5F"/>
                </a:solidFill>
                <a:latin typeface="Comic Sans MS"/>
                <a:cs typeface="Comic Sans MS"/>
              </a:rPr>
              <a:t>  </a:t>
            </a:r>
            <a:r>
              <a:rPr sz="1200" dirty="0">
                <a:solidFill>
                  <a:srgbClr val="001F5F"/>
                </a:solidFill>
                <a:latin typeface="Comic Sans MS"/>
                <a:cs typeface="Comic Sans MS"/>
              </a:rPr>
              <a:t>to</a:t>
            </a:r>
            <a:r>
              <a:rPr sz="1200" spc="275" dirty="0">
                <a:solidFill>
                  <a:srgbClr val="001F5F"/>
                </a:solidFill>
                <a:latin typeface="Comic Sans MS"/>
                <a:cs typeface="Comic Sans MS"/>
              </a:rPr>
              <a:t>  </a:t>
            </a:r>
            <a:r>
              <a:rPr sz="1200" dirty="0">
                <a:solidFill>
                  <a:srgbClr val="001F5F"/>
                </a:solidFill>
                <a:latin typeface="Comic Sans MS"/>
                <a:cs typeface="Comic Sans MS"/>
              </a:rPr>
              <a:t>come</a:t>
            </a:r>
            <a:r>
              <a:rPr sz="1200" spc="280" dirty="0">
                <a:solidFill>
                  <a:srgbClr val="001F5F"/>
                </a:solidFill>
                <a:latin typeface="Comic Sans MS"/>
                <a:cs typeface="Comic Sans MS"/>
              </a:rPr>
              <a:t>  </a:t>
            </a:r>
            <a:r>
              <a:rPr sz="1200" dirty="0">
                <a:solidFill>
                  <a:srgbClr val="001F5F"/>
                </a:solidFill>
                <a:latin typeface="Comic Sans MS"/>
                <a:cs typeface="Comic Sans MS"/>
              </a:rPr>
              <a:t>to</a:t>
            </a:r>
            <a:r>
              <a:rPr sz="1200" spc="280" dirty="0">
                <a:solidFill>
                  <a:srgbClr val="001F5F"/>
                </a:solidFill>
                <a:latin typeface="Comic Sans MS"/>
                <a:cs typeface="Comic Sans MS"/>
              </a:rPr>
              <a:t>  </a:t>
            </a:r>
            <a:r>
              <a:rPr sz="1200" spc="-10" dirty="0">
                <a:solidFill>
                  <a:srgbClr val="001F5F"/>
                </a:solidFill>
                <a:latin typeface="Comic Sans MS"/>
                <a:cs typeface="Comic Sans MS"/>
              </a:rPr>
              <a:t>school </a:t>
            </a:r>
            <a:r>
              <a:rPr sz="1200" dirty="0">
                <a:solidFill>
                  <a:srgbClr val="001F5F"/>
                </a:solidFill>
                <a:latin typeface="Comic Sans MS"/>
                <a:cs typeface="Comic Sans MS"/>
              </a:rPr>
              <a:t>wearing</a:t>
            </a:r>
            <a:r>
              <a:rPr sz="1200" spc="-15" dirty="0">
                <a:solidFill>
                  <a:srgbClr val="001F5F"/>
                </a:solidFill>
                <a:latin typeface="Comic Sans MS"/>
                <a:cs typeface="Comic Sans MS"/>
              </a:rPr>
              <a:t> </a:t>
            </a:r>
            <a:r>
              <a:rPr sz="1200" dirty="0">
                <a:solidFill>
                  <a:srgbClr val="001F5F"/>
                </a:solidFill>
                <a:latin typeface="Comic Sans MS"/>
                <a:cs typeface="Comic Sans MS"/>
              </a:rPr>
              <a:t>their</a:t>
            </a:r>
            <a:r>
              <a:rPr sz="1200" spc="5" dirty="0">
                <a:solidFill>
                  <a:srgbClr val="001F5F"/>
                </a:solidFill>
                <a:latin typeface="Comic Sans MS"/>
                <a:cs typeface="Comic Sans MS"/>
              </a:rPr>
              <a:t> </a:t>
            </a:r>
            <a:r>
              <a:rPr sz="1200" dirty="0">
                <a:solidFill>
                  <a:srgbClr val="001F5F"/>
                </a:solidFill>
                <a:latin typeface="Comic Sans MS"/>
                <a:cs typeface="Comic Sans MS"/>
              </a:rPr>
              <a:t>PE</a:t>
            </a:r>
            <a:r>
              <a:rPr sz="1200" spc="-20" dirty="0">
                <a:solidFill>
                  <a:srgbClr val="001F5F"/>
                </a:solidFill>
                <a:latin typeface="Comic Sans MS"/>
                <a:cs typeface="Comic Sans MS"/>
              </a:rPr>
              <a:t> </a:t>
            </a:r>
            <a:r>
              <a:rPr sz="1200" dirty="0">
                <a:solidFill>
                  <a:srgbClr val="001F5F"/>
                </a:solidFill>
                <a:latin typeface="Comic Sans MS"/>
                <a:cs typeface="Comic Sans MS"/>
              </a:rPr>
              <a:t>kit</a:t>
            </a:r>
            <a:r>
              <a:rPr sz="1200" spc="-15" dirty="0">
                <a:solidFill>
                  <a:srgbClr val="001F5F"/>
                </a:solidFill>
                <a:latin typeface="Comic Sans MS"/>
                <a:cs typeface="Comic Sans MS"/>
              </a:rPr>
              <a:t> </a:t>
            </a:r>
            <a:r>
              <a:rPr sz="1200" dirty="0">
                <a:solidFill>
                  <a:srgbClr val="001F5F"/>
                </a:solidFill>
                <a:latin typeface="Comic Sans MS"/>
                <a:cs typeface="Comic Sans MS"/>
              </a:rPr>
              <a:t>which</a:t>
            </a:r>
            <a:r>
              <a:rPr sz="1200" spc="-10" dirty="0">
                <a:solidFill>
                  <a:srgbClr val="001F5F"/>
                </a:solidFill>
                <a:latin typeface="Comic Sans MS"/>
                <a:cs typeface="Comic Sans MS"/>
              </a:rPr>
              <a:t> consists </a:t>
            </a:r>
            <a:r>
              <a:rPr sz="1200" spc="-25" dirty="0">
                <a:solidFill>
                  <a:srgbClr val="001F5F"/>
                </a:solidFill>
                <a:latin typeface="Comic Sans MS"/>
                <a:cs typeface="Comic Sans MS"/>
              </a:rPr>
              <a:t>of:</a:t>
            </a:r>
            <a:endParaRPr sz="1200">
              <a:latin typeface="Comic Sans MS"/>
              <a:cs typeface="Comic Sans MS"/>
            </a:endParaRPr>
          </a:p>
        </p:txBody>
      </p:sp>
      <p:sp>
        <p:nvSpPr>
          <p:cNvPr id="11" name="object 11"/>
          <p:cNvSpPr txBox="1"/>
          <p:nvPr/>
        </p:nvSpPr>
        <p:spPr>
          <a:xfrm>
            <a:off x="8939530" y="2790190"/>
            <a:ext cx="2421890" cy="2952750"/>
          </a:xfrm>
          <a:prstGeom prst="rect">
            <a:avLst/>
          </a:prstGeom>
        </p:spPr>
        <p:txBody>
          <a:bodyPr vert="horz" wrap="square" lIns="0" tIns="12700" rIns="0" bIns="0" rtlCol="0">
            <a:spAutoFit/>
          </a:bodyPr>
          <a:lstStyle/>
          <a:p>
            <a:pPr marL="184785" marR="127000" indent="-172720">
              <a:lnSpc>
                <a:spcPct val="100000"/>
              </a:lnSpc>
              <a:spcBef>
                <a:spcPts val="100"/>
              </a:spcBef>
              <a:buFont typeface="Arial MT"/>
              <a:buChar char="•"/>
              <a:tabLst>
                <a:tab pos="184785" algn="l"/>
              </a:tabLst>
            </a:pPr>
            <a:r>
              <a:rPr sz="1200" dirty="0">
                <a:solidFill>
                  <a:srgbClr val="001F5F"/>
                </a:solidFill>
                <a:latin typeface="Comic Sans MS"/>
                <a:cs typeface="Comic Sans MS"/>
              </a:rPr>
              <a:t>Plain</a:t>
            </a:r>
            <a:r>
              <a:rPr sz="1200" spc="-10" dirty="0">
                <a:solidFill>
                  <a:srgbClr val="001F5F"/>
                </a:solidFill>
                <a:latin typeface="Comic Sans MS"/>
                <a:cs typeface="Comic Sans MS"/>
              </a:rPr>
              <a:t> </a:t>
            </a:r>
            <a:r>
              <a:rPr sz="1200" dirty="0">
                <a:solidFill>
                  <a:srgbClr val="001F5F"/>
                </a:solidFill>
                <a:latin typeface="Comic Sans MS"/>
                <a:cs typeface="Comic Sans MS"/>
              </a:rPr>
              <a:t>navy</a:t>
            </a:r>
            <a:r>
              <a:rPr sz="1200" spc="-10" dirty="0">
                <a:solidFill>
                  <a:srgbClr val="001F5F"/>
                </a:solidFill>
                <a:latin typeface="Comic Sans MS"/>
                <a:cs typeface="Comic Sans MS"/>
              </a:rPr>
              <a:t> </a:t>
            </a:r>
            <a:r>
              <a:rPr sz="1200" dirty="0">
                <a:solidFill>
                  <a:srgbClr val="001F5F"/>
                </a:solidFill>
                <a:latin typeface="Comic Sans MS"/>
                <a:cs typeface="Comic Sans MS"/>
              </a:rPr>
              <a:t>blue</a:t>
            </a:r>
            <a:r>
              <a:rPr sz="1200" spc="-5" dirty="0">
                <a:solidFill>
                  <a:srgbClr val="001F5F"/>
                </a:solidFill>
                <a:latin typeface="Comic Sans MS"/>
                <a:cs typeface="Comic Sans MS"/>
              </a:rPr>
              <a:t> </a:t>
            </a:r>
            <a:r>
              <a:rPr sz="1200" spc="-10" dirty="0">
                <a:solidFill>
                  <a:srgbClr val="001F5F"/>
                </a:solidFill>
                <a:latin typeface="Comic Sans MS"/>
                <a:cs typeface="Comic Sans MS"/>
              </a:rPr>
              <a:t>t-</a:t>
            </a:r>
            <a:r>
              <a:rPr sz="1200" dirty="0">
                <a:solidFill>
                  <a:srgbClr val="001F5F"/>
                </a:solidFill>
                <a:latin typeface="Comic Sans MS"/>
                <a:cs typeface="Comic Sans MS"/>
              </a:rPr>
              <a:t>shirt</a:t>
            </a:r>
            <a:r>
              <a:rPr sz="1200" spc="-35" dirty="0">
                <a:solidFill>
                  <a:srgbClr val="001F5F"/>
                </a:solidFill>
                <a:latin typeface="Comic Sans MS"/>
                <a:cs typeface="Comic Sans MS"/>
              </a:rPr>
              <a:t> </a:t>
            </a:r>
            <a:r>
              <a:rPr sz="1200" dirty="0">
                <a:solidFill>
                  <a:srgbClr val="001F5F"/>
                </a:solidFill>
                <a:latin typeface="Comic Sans MS"/>
                <a:cs typeface="Comic Sans MS"/>
              </a:rPr>
              <a:t>with</a:t>
            </a:r>
            <a:r>
              <a:rPr sz="1200" spc="-10" dirty="0">
                <a:solidFill>
                  <a:srgbClr val="001F5F"/>
                </a:solidFill>
                <a:latin typeface="Comic Sans MS"/>
                <a:cs typeface="Comic Sans MS"/>
              </a:rPr>
              <a:t> </a:t>
            </a:r>
            <a:r>
              <a:rPr sz="1200" spc="-25" dirty="0">
                <a:solidFill>
                  <a:srgbClr val="001F5F"/>
                </a:solidFill>
                <a:latin typeface="Comic Sans MS"/>
                <a:cs typeface="Comic Sans MS"/>
              </a:rPr>
              <a:t>or </a:t>
            </a:r>
            <a:r>
              <a:rPr sz="1200" dirty="0">
                <a:solidFill>
                  <a:srgbClr val="001F5F"/>
                </a:solidFill>
                <a:latin typeface="Comic Sans MS"/>
                <a:cs typeface="Comic Sans MS"/>
              </a:rPr>
              <a:t>without</a:t>
            </a:r>
            <a:r>
              <a:rPr sz="1200" spc="-20" dirty="0">
                <a:solidFill>
                  <a:srgbClr val="001F5F"/>
                </a:solidFill>
                <a:latin typeface="Comic Sans MS"/>
                <a:cs typeface="Comic Sans MS"/>
              </a:rPr>
              <a:t> </a:t>
            </a:r>
            <a:r>
              <a:rPr sz="1200" dirty="0">
                <a:solidFill>
                  <a:srgbClr val="001F5F"/>
                </a:solidFill>
                <a:latin typeface="Comic Sans MS"/>
                <a:cs typeface="Comic Sans MS"/>
              </a:rPr>
              <a:t>the</a:t>
            </a:r>
            <a:r>
              <a:rPr sz="1200" spc="-5" dirty="0">
                <a:solidFill>
                  <a:srgbClr val="001F5F"/>
                </a:solidFill>
                <a:latin typeface="Comic Sans MS"/>
                <a:cs typeface="Comic Sans MS"/>
              </a:rPr>
              <a:t> </a:t>
            </a:r>
            <a:r>
              <a:rPr sz="1200" dirty="0">
                <a:solidFill>
                  <a:srgbClr val="001F5F"/>
                </a:solidFill>
                <a:latin typeface="Comic Sans MS"/>
                <a:cs typeface="Comic Sans MS"/>
              </a:rPr>
              <a:t>school</a:t>
            </a:r>
            <a:r>
              <a:rPr sz="1200" spc="-35" dirty="0">
                <a:solidFill>
                  <a:srgbClr val="001F5F"/>
                </a:solidFill>
                <a:latin typeface="Comic Sans MS"/>
                <a:cs typeface="Comic Sans MS"/>
              </a:rPr>
              <a:t> </a:t>
            </a:r>
            <a:r>
              <a:rPr sz="1200" dirty="0">
                <a:solidFill>
                  <a:srgbClr val="001F5F"/>
                </a:solidFill>
                <a:latin typeface="Comic Sans MS"/>
                <a:cs typeface="Comic Sans MS"/>
              </a:rPr>
              <a:t>logo</a:t>
            </a:r>
            <a:r>
              <a:rPr sz="1200" spc="-25" dirty="0">
                <a:solidFill>
                  <a:srgbClr val="001F5F"/>
                </a:solidFill>
                <a:latin typeface="Comic Sans MS"/>
                <a:cs typeface="Comic Sans MS"/>
              </a:rPr>
              <a:t> (no </a:t>
            </a:r>
            <a:r>
              <a:rPr sz="1200" dirty="0">
                <a:solidFill>
                  <a:srgbClr val="001F5F"/>
                </a:solidFill>
                <a:latin typeface="Comic Sans MS"/>
                <a:cs typeface="Comic Sans MS"/>
              </a:rPr>
              <a:t>branded</a:t>
            </a:r>
            <a:r>
              <a:rPr sz="1200" spc="-55" dirty="0">
                <a:solidFill>
                  <a:srgbClr val="001F5F"/>
                </a:solidFill>
                <a:latin typeface="Comic Sans MS"/>
                <a:cs typeface="Comic Sans MS"/>
              </a:rPr>
              <a:t> </a:t>
            </a:r>
            <a:r>
              <a:rPr sz="1200" spc="-10" dirty="0">
                <a:solidFill>
                  <a:srgbClr val="001F5F"/>
                </a:solidFill>
                <a:latin typeface="Comic Sans MS"/>
                <a:cs typeface="Comic Sans MS"/>
              </a:rPr>
              <a:t>logos)</a:t>
            </a:r>
            <a:endParaRPr sz="1200">
              <a:latin typeface="Comic Sans MS"/>
              <a:cs typeface="Comic Sans MS"/>
            </a:endParaRPr>
          </a:p>
          <a:p>
            <a:pPr marL="184785" marR="15240" indent="-172720">
              <a:lnSpc>
                <a:spcPct val="100000"/>
              </a:lnSpc>
              <a:buFont typeface="Arial MT"/>
              <a:buChar char="•"/>
              <a:tabLst>
                <a:tab pos="184785" algn="l"/>
              </a:tabLst>
            </a:pPr>
            <a:r>
              <a:rPr sz="1200" dirty="0">
                <a:solidFill>
                  <a:srgbClr val="001F5F"/>
                </a:solidFill>
                <a:latin typeface="Comic Sans MS"/>
                <a:cs typeface="Comic Sans MS"/>
              </a:rPr>
              <a:t>Plain</a:t>
            </a:r>
            <a:r>
              <a:rPr sz="1200" spc="-25" dirty="0">
                <a:solidFill>
                  <a:srgbClr val="001F5F"/>
                </a:solidFill>
                <a:latin typeface="Comic Sans MS"/>
                <a:cs typeface="Comic Sans MS"/>
              </a:rPr>
              <a:t> </a:t>
            </a:r>
            <a:r>
              <a:rPr sz="1200" dirty="0">
                <a:solidFill>
                  <a:srgbClr val="001F5F"/>
                </a:solidFill>
                <a:latin typeface="Comic Sans MS"/>
                <a:cs typeface="Comic Sans MS"/>
              </a:rPr>
              <a:t>black</a:t>
            </a:r>
            <a:r>
              <a:rPr sz="1200" spc="-20" dirty="0">
                <a:solidFill>
                  <a:srgbClr val="001F5F"/>
                </a:solidFill>
                <a:latin typeface="Comic Sans MS"/>
                <a:cs typeface="Comic Sans MS"/>
              </a:rPr>
              <a:t> </a:t>
            </a:r>
            <a:r>
              <a:rPr sz="1200" dirty="0">
                <a:solidFill>
                  <a:srgbClr val="001F5F"/>
                </a:solidFill>
                <a:latin typeface="Comic Sans MS"/>
                <a:cs typeface="Comic Sans MS"/>
              </a:rPr>
              <a:t>shorts,</a:t>
            </a:r>
            <a:r>
              <a:rPr sz="1200" spc="-55" dirty="0">
                <a:solidFill>
                  <a:srgbClr val="001F5F"/>
                </a:solidFill>
                <a:latin typeface="Comic Sans MS"/>
                <a:cs typeface="Comic Sans MS"/>
              </a:rPr>
              <a:t> </a:t>
            </a:r>
            <a:r>
              <a:rPr sz="1200" dirty="0">
                <a:solidFill>
                  <a:srgbClr val="001F5F"/>
                </a:solidFill>
                <a:latin typeface="Comic Sans MS"/>
                <a:cs typeface="Comic Sans MS"/>
              </a:rPr>
              <a:t>leggings</a:t>
            </a:r>
            <a:r>
              <a:rPr sz="1200" spc="-20" dirty="0">
                <a:solidFill>
                  <a:srgbClr val="001F5F"/>
                </a:solidFill>
                <a:latin typeface="Comic Sans MS"/>
                <a:cs typeface="Comic Sans MS"/>
              </a:rPr>
              <a:t> </a:t>
            </a:r>
            <a:r>
              <a:rPr sz="1200" spc="-25" dirty="0">
                <a:solidFill>
                  <a:srgbClr val="001F5F"/>
                </a:solidFill>
                <a:latin typeface="Comic Sans MS"/>
                <a:cs typeface="Comic Sans MS"/>
              </a:rPr>
              <a:t>or </a:t>
            </a:r>
            <a:r>
              <a:rPr sz="1200" dirty="0">
                <a:solidFill>
                  <a:srgbClr val="001F5F"/>
                </a:solidFill>
                <a:latin typeface="Comic Sans MS"/>
                <a:cs typeface="Comic Sans MS"/>
              </a:rPr>
              <a:t>cycle</a:t>
            </a:r>
            <a:r>
              <a:rPr sz="1200" spc="-10" dirty="0">
                <a:solidFill>
                  <a:srgbClr val="001F5F"/>
                </a:solidFill>
                <a:latin typeface="Comic Sans MS"/>
                <a:cs typeface="Comic Sans MS"/>
              </a:rPr>
              <a:t> </a:t>
            </a:r>
            <a:r>
              <a:rPr sz="1200" dirty="0">
                <a:solidFill>
                  <a:srgbClr val="001F5F"/>
                </a:solidFill>
                <a:latin typeface="Comic Sans MS"/>
                <a:cs typeface="Comic Sans MS"/>
              </a:rPr>
              <a:t>shorts</a:t>
            </a:r>
            <a:r>
              <a:rPr sz="1200" spc="-45" dirty="0">
                <a:solidFill>
                  <a:srgbClr val="001F5F"/>
                </a:solidFill>
                <a:latin typeface="Comic Sans MS"/>
                <a:cs typeface="Comic Sans MS"/>
              </a:rPr>
              <a:t> </a:t>
            </a:r>
            <a:r>
              <a:rPr sz="1200" dirty="0">
                <a:solidFill>
                  <a:srgbClr val="001F5F"/>
                </a:solidFill>
                <a:latin typeface="Comic Sans MS"/>
                <a:cs typeface="Comic Sans MS"/>
              </a:rPr>
              <a:t>(no</a:t>
            </a:r>
            <a:r>
              <a:rPr sz="1200" spc="-25" dirty="0">
                <a:solidFill>
                  <a:srgbClr val="001F5F"/>
                </a:solidFill>
                <a:latin typeface="Comic Sans MS"/>
                <a:cs typeface="Comic Sans MS"/>
              </a:rPr>
              <a:t> </a:t>
            </a:r>
            <a:r>
              <a:rPr sz="1200" dirty="0">
                <a:solidFill>
                  <a:srgbClr val="001F5F"/>
                </a:solidFill>
                <a:latin typeface="Comic Sans MS"/>
                <a:cs typeface="Comic Sans MS"/>
              </a:rPr>
              <a:t>branded</a:t>
            </a:r>
            <a:r>
              <a:rPr sz="1200" spc="-35" dirty="0">
                <a:solidFill>
                  <a:srgbClr val="001F5F"/>
                </a:solidFill>
                <a:latin typeface="Comic Sans MS"/>
                <a:cs typeface="Comic Sans MS"/>
              </a:rPr>
              <a:t> </a:t>
            </a:r>
            <a:r>
              <a:rPr sz="1200" spc="-10" dirty="0">
                <a:solidFill>
                  <a:srgbClr val="001F5F"/>
                </a:solidFill>
                <a:latin typeface="Comic Sans MS"/>
                <a:cs typeface="Comic Sans MS"/>
              </a:rPr>
              <a:t>logos)</a:t>
            </a:r>
            <a:endParaRPr sz="1200">
              <a:latin typeface="Comic Sans MS"/>
              <a:cs typeface="Comic Sans MS"/>
            </a:endParaRPr>
          </a:p>
          <a:p>
            <a:pPr marL="184785" marR="22225" indent="-172720">
              <a:lnSpc>
                <a:spcPct val="100000"/>
              </a:lnSpc>
              <a:buFont typeface="Arial MT"/>
              <a:buChar char="•"/>
              <a:tabLst>
                <a:tab pos="184785" algn="l"/>
              </a:tabLst>
            </a:pPr>
            <a:r>
              <a:rPr sz="1200" dirty="0">
                <a:solidFill>
                  <a:srgbClr val="001F5F"/>
                </a:solidFill>
                <a:latin typeface="Comic Sans MS"/>
                <a:cs typeface="Comic Sans MS"/>
              </a:rPr>
              <a:t>Plain</a:t>
            </a:r>
            <a:r>
              <a:rPr sz="1200" spc="-25" dirty="0">
                <a:solidFill>
                  <a:srgbClr val="001F5F"/>
                </a:solidFill>
                <a:latin typeface="Comic Sans MS"/>
                <a:cs typeface="Comic Sans MS"/>
              </a:rPr>
              <a:t> </a:t>
            </a:r>
            <a:r>
              <a:rPr sz="1200" dirty="0">
                <a:solidFill>
                  <a:srgbClr val="001F5F"/>
                </a:solidFill>
                <a:latin typeface="Comic Sans MS"/>
                <a:cs typeface="Comic Sans MS"/>
              </a:rPr>
              <a:t>black</a:t>
            </a:r>
            <a:r>
              <a:rPr sz="1200" spc="-15" dirty="0">
                <a:solidFill>
                  <a:srgbClr val="001F5F"/>
                </a:solidFill>
                <a:latin typeface="Comic Sans MS"/>
                <a:cs typeface="Comic Sans MS"/>
              </a:rPr>
              <a:t> </a:t>
            </a:r>
            <a:r>
              <a:rPr sz="1200" dirty="0">
                <a:solidFill>
                  <a:srgbClr val="001F5F"/>
                </a:solidFill>
                <a:latin typeface="Comic Sans MS"/>
                <a:cs typeface="Comic Sans MS"/>
              </a:rPr>
              <a:t>tracksuit</a:t>
            </a:r>
            <a:r>
              <a:rPr sz="1200" spc="-40" dirty="0">
                <a:solidFill>
                  <a:srgbClr val="001F5F"/>
                </a:solidFill>
                <a:latin typeface="Comic Sans MS"/>
                <a:cs typeface="Comic Sans MS"/>
              </a:rPr>
              <a:t> </a:t>
            </a:r>
            <a:r>
              <a:rPr sz="1200" spc="-10" dirty="0">
                <a:solidFill>
                  <a:srgbClr val="001F5F"/>
                </a:solidFill>
                <a:latin typeface="Comic Sans MS"/>
                <a:cs typeface="Comic Sans MS"/>
              </a:rPr>
              <a:t>bottoms </a:t>
            </a:r>
            <a:r>
              <a:rPr sz="1200" dirty="0">
                <a:solidFill>
                  <a:srgbClr val="001F5F"/>
                </a:solidFill>
                <a:latin typeface="Comic Sans MS"/>
                <a:cs typeface="Comic Sans MS"/>
              </a:rPr>
              <a:t>(no</a:t>
            </a:r>
            <a:r>
              <a:rPr sz="1200" spc="-35" dirty="0">
                <a:solidFill>
                  <a:srgbClr val="001F5F"/>
                </a:solidFill>
                <a:latin typeface="Comic Sans MS"/>
                <a:cs typeface="Comic Sans MS"/>
              </a:rPr>
              <a:t> </a:t>
            </a:r>
            <a:r>
              <a:rPr sz="1200" dirty="0">
                <a:solidFill>
                  <a:srgbClr val="001F5F"/>
                </a:solidFill>
                <a:latin typeface="Comic Sans MS"/>
                <a:cs typeface="Comic Sans MS"/>
              </a:rPr>
              <a:t>pattern,</a:t>
            </a:r>
            <a:r>
              <a:rPr sz="1200" spc="-30" dirty="0">
                <a:solidFill>
                  <a:srgbClr val="001F5F"/>
                </a:solidFill>
                <a:latin typeface="Comic Sans MS"/>
                <a:cs typeface="Comic Sans MS"/>
              </a:rPr>
              <a:t> </a:t>
            </a:r>
            <a:r>
              <a:rPr sz="1200" dirty="0">
                <a:solidFill>
                  <a:srgbClr val="001F5F"/>
                </a:solidFill>
                <a:latin typeface="Comic Sans MS"/>
                <a:cs typeface="Comic Sans MS"/>
              </a:rPr>
              <a:t>branded</a:t>
            </a:r>
            <a:r>
              <a:rPr sz="1200" spc="-35" dirty="0">
                <a:solidFill>
                  <a:srgbClr val="001F5F"/>
                </a:solidFill>
                <a:latin typeface="Comic Sans MS"/>
                <a:cs typeface="Comic Sans MS"/>
              </a:rPr>
              <a:t> </a:t>
            </a:r>
            <a:r>
              <a:rPr sz="1200" dirty="0">
                <a:solidFill>
                  <a:srgbClr val="001F5F"/>
                </a:solidFill>
                <a:latin typeface="Comic Sans MS"/>
                <a:cs typeface="Comic Sans MS"/>
              </a:rPr>
              <a:t>logos</a:t>
            </a:r>
            <a:r>
              <a:rPr sz="1200" spc="-30" dirty="0">
                <a:solidFill>
                  <a:srgbClr val="001F5F"/>
                </a:solidFill>
                <a:latin typeface="Comic Sans MS"/>
                <a:cs typeface="Comic Sans MS"/>
              </a:rPr>
              <a:t> </a:t>
            </a:r>
            <a:r>
              <a:rPr sz="1200" spc="-20" dirty="0">
                <a:solidFill>
                  <a:srgbClr val="001F5F"/>
                </a:solidFill>
                <a:latin typeface="Comic Sans MS"/>
                <a:cs typeface="Comic Sans MS"/>
              </a:rPr>
              <a:t>etc)</a:t>
            </a:r>
            <a:endParaRPr sz="1200">
              <a:latin typeface="Comic Sans MS"/>
              <a:cs typeface="Comic Sans MS"/>
            </a:endParaRPr>
          </a:p>
          <a:p>
            <a:pPr marL="184785" marR="121920" indent="-172720">
              <a:lnSpc>
                <a:spcPct val="100000"/>
              </a:lnSpc>
              <a:buFont typeface="Arial MT"/>
              <a:buChar char="•"/>
              <a:tabLst>
                <a:tab pos="184785" algn="l"/>
              </a:tabLst>
            </a:pPr>
            <a:r>
              <a:rPr sz="1200" dirty="0">
                <a:solidFill>
                  <a:srgbClr val="001F5F"/>
                </a:solidFill>
                <a:latin typeface="Comic Sans MS"/>
                <a:cs typeface="Comic Sans MS"/>
              </a:rPr>
              <a:t>Plain</a:t>
            </a:r>
            <a:r>
              <a:rPr sz="1200" spc="-10" dirty="0">
                <a:solidFill>
                  <a:srgbClr val="001F5F"/>
                </a:solidFill>
                <a:latin typeface="Comic Sans MS"/>
                <a:cs typeface="Comic Sans MS"/>
              </a:rPr>
              <a:t> navy-</a:t>
            </a:r>
            <a:r>
              <a:rPr sz="1200" dirty="0">
                <a:solidFill>
                  <a:srgbClr val="001F5F"/>
                </a:solidFill>
                <a:latin typeface="Comic Sans MS"/>
                <a:cs typeface="Comic Sans MS"/>
              </a:rPr>
              <a:t>blue</a:t>
            </a:r>
            <a:r>
              <a:rPr sz="1200" spc="-10" dirty="0">
                <a:solidFill>
                  <a:srgbClr val="001F5F"/>
                </a:solidFill>
                <a:latin typeface="Comic Sans MS"/>
                <a:cs typeface="Comic Sans MS"/>
              </a:rPr>
              <a:t> </a:t>
            </a:r>
            <a:r>
              <a:rPr sz="1200" dirty="0">
                <a:solidFill>
                  <a:srgbClr val="001F5F"/>
                </a:solidFill>
                <a:latin typeface="Comic Sans MS"/>
                <a:cs typeface="Comic Sans MS"/>
              </a:rPr>
              <a:t>sweatshirt</a:t>
            </a:r>
            <a:r>
              <a:rPr sz="1200" spc="-10" dirty="0">
                <a:solidFill>
                  <a:srgbClr val="001F5F"/>
                </a:solidFill>
                <a:latin typeface="Comic Sans MS"/>
                <a:cs typeface="Comic Sans MS"/>
              </a:rPr>
              <a:t> </a:t>
            </a:r>
            <a:r>
              <a:rPr sz="1200" spc="-25" dirty="0">
                <a:solidFill>
                  <a:srgbClr val="001F5F"/>
                </a:solidFill>
                <a:latin typeface="Comic Sans MS"/>
                <a:cs typeface="Comic Sans MS"/>
              </a:rPr>
              <a:t>(no </a:t>
            </a:r>
            <a:r>
              <a:rPr sz="1200" dirty="0">
                <a:solidFill>
                  <a:srgbClr val="001F5F"/>
                </a:solidFill>
                <a:latin typeface="Comic Sans MS"/>
                <a:cs typeface="Comic Sans MS"/>
              </a:rPr>
              <a:t>hood,</a:t>
            </a:r>
            <a:r>
              <a:rPr sz="1200" spc="-50" dirty="0">
                <a:solidFill>
                  <a:srgbClr val="001F5F"/>
                </a:solidFill>
                <a:latin typeface="Comic Sans MS"/>
                <a:cs typeface="Comic Sans MS"/>
              </a:rPr>
              <a:t> </a:t>
            </a:r>
            <a:r>
              <a:rPr sz="1200" dirty="0">
                <a:solidFill>
                  <a:srgbClr val="001F5F"/>
                </a:solidFill>
                <a:latin typeface="Comic Sans MS"/>
                <a:cs typeface="Comic Sans MS"/>
              </a:rPr>
              <a:t>no</a:t>
            </a:r>
            <a:r>
              <a:rPr sz="1200" spc="-25" dirty="0">
                <a:solidFill>
                  <a:srgbClr val="001F5F"/>
                </a:solidFill>
                <a:latin typeface="Comic Sans MS"/>
                <a:cs typeface="Comic Sans MS"/>
              </a:rPr>
              <a:t> </a:t>
            </a:r>
            <a:r>
              <a:rPr sz="1200" dirty="0">
                <a:solidFill>
                  <a:srgbClr val="001F5F"/>
                </a:solidFill>
                <a:latin typeface="Comic Sans MS"/>
                <a:cs typeface="Comic Sans MS"/>
              </a:rPr>
              <a:t>pattern,</a:t>
            </a:r>
            <a:r>
              <a:rPr sz="1200" spc="-20" dirty="0">
                <a:solidFill>
                  <a:srgbClr val="001F5F"/>
                </a:solidFill>
                <a:latin typeface="Comic Sans MS"/>
                <a:cs typeface="Comic Sans MS"/>
              </a:rPr>
              <a:t> </a:t>
            </a:r>
            <a:r>
              <a:rPr sz="1200" dirty="0">
                <a:solidFill>
                  <a:srgbClr val="001F5F"/>
                </a:solidFill>
                <a:latin typeface="Comic Sans MS"/>
                <a:cs typeface="Comic Sans MS"/>
              </a:rPr>
              <a:t>no</a:t>
            </a:r>
            <a:r>
              <a:rPr sz="1200" spc="-25" dirty="0">
                <a:solidFill>
                  <a:srgbClr val="001F5F"/>
                </a:solidFill>
                <a:latin typeface="Comic Sans MS"/>
                <a:cs typeface="Comic Sans MS"/>
              </a:rPr>
              <a:t> </a:t>
            </a:r>
            <a:r>
              <a:rPr sz="1200" spc="-10" dirty="0">
                <a:solidFill>
                  <a:srgbClr val="001F5F"/>
                </a:solidFill>
                <a:latin typeface="Comic Sans MS"/>
                <a:cs typeface="Comic Sans MS"/>
              </a:rPr>
              <a:t>branded logos)</a:t>
            </a:r>
            <a:endParaRPr sz="1200">
              <a:latin typeface="Comic Sans MS"/>
              <a:cs typeface="Comic Sans MS"/>
            </a:endParaRPr>
          </a:p>
          <a:p>
            <a:pPr marL="184785" marR="90805" indent="-172720">
              <a:lnSpc>
                <a:spcPct val="100000"/>
              </a:lnSpc>
              <a:buFont typeface="Arial MT"/>
              <a:buChar char="•"/>
              <a:tabLst>
                <a:tab pos="184785" algn="l"/>
              </a:tabLst>
            </a:pPr>
            <a:r>
              <a:rPr sz="1200" dirty="0">
                <a:solidFill>
                  <a:srgbClr val="001F5F"/>
                </a:solidFill>
                <a:latin typeface="Comic Sans MS"/>
                <a:cs typeface="Comic Sans MS"/>
              </a:rPr>
              <a:t>Plain</a:t>
            </a:r>
            <a:r>
              <a:rPr sz="1200" spc="-20" dirty="0">
                <a:solidFill>
                  <a:srgbClr val="001F5F"/>
                </a:solidFill>
                <a:latin typeface="Comic Sans MS"/>
                <a:cs typeface="Comic Sans MS"/>
              </a:rPr>
              <a:t> </a:t>
            </a:r>
            <a:r>
              <a:rPr sz="1200" dirty="0">
                <a:solidFill>
                  <a:srgbClr val="001F5F"/>
                </a:solidFill>
                <a:latin typeface="Comic Sans MS"/>
                <a:cs typeface="Comic Sans MS"/>
              </a:rPr>
              <a:t>black</a:t>
            </a:r>
            <a:r>
              <a:rPr sz="1200" spc="-15" dirty="0">
                <a:solidFill>
                  <a:srgbClr val="001F5F"/>
                </a:solidFill>
                <a:latin typeface="Comic Sans MS"/>
                <a:cs typeface="Comic Sans MS"/>
              </a:rPr>
              <a:t> </a:t>
            </a:r>
            <a:r>
              <a:rPr sz="1200" dirty="0">
                <a:solidFill>
                  <a:srgbClr val="001F5F"/>
                </a:solidFill>
                <a:latin typeface="Comic Sans MS"/>
                <a:cs typeface="Comic Sans MS"/>
              </a:rPr>
              <a:t>trainers</a:t>
            </a:r>
            <a:r>
              <a:rPr sz="1200" spc="-45" dirty="0">
                <a:solidFill>
                  <a:srgbClr val="001F5F"/>
                </a:solidFill>
                <a:latin typeface="Comic Sans MS"/>
                <a:cs typeface="Comic Sans MS"/>
              </a:rPr>
              <a:t> </a:t>
            </a:r>
            <a:r>
              <a:rPr sz="1200" dirty="0">
                <a:solidFill>
                  <a:srgbClr val="001F5F"/>
                </a:solidFill>
                <a:latin typeface="Comic Sans MS"/>
                <a:cs typeface="Comic Sans MS"/>
              </a:rPr>
              <a:t>that</a:t>
            </a:r>
            <a:r>
              <a:rPr sz="1200" spc="-35" dirty="0">
                <a:solidFill>
                  <a:srgbClr val="001F5F"/>
                </a:solidFill>
                <a:latin typeface="Comic Sans MS"/>
                <a:cs typeface="Comic Sans MS"/>
              </a:rPr>
              <a:t> </a:t>
            </a:r>
            <a:r>
              <a:rPr sz="1200" spc="-25" dirty="0">
                <a:solidFill>
                  <a:srgbClr val="001F5F"/>
                </a:solidFill>
                <a:latin typeface="Comic Sans MS"/>
                <a:cs typeface="Comic Sans MS"/>
              </a:rPr>
              <a:t>are </a:t>
            </a:r>
            <a:r>
              <a:rPr sz="1200" dirty="0">
                <a:solidFill>
                  <a:srgbClr val="001F5F"/>
                </a:solidFill>
                <a:latin typeface="Comic Sans MS"/>
                <a:cs typeface="Comic Sans MS"/>
              </a:rPr>
              <a:t>suitable for</a:t>
            </a:r>
            <a:r>
              <a:rPr sz="1200" spc="-20" dirty="0">
                <a:solidFill>
                  <a:srgbClr val="001F5F"/>
                </a:solidFill>
                <a:latin typeface="Comic Sans MS"/>
                <a:cs typeface="Comic Sans MS"/>
              </a:rPr>
              <a:t> </a:t>
            </a:r>
            <a:r>
              <a:rPr sz="1200" dirty="0">
                <a:solidFill>
                  <a:srgbClr val="001F5F"/>
                </a:solidFill>
                <a:latin typeface="Comic Sans MS"/>
                <a:cs typeface="Comic Sans MS"/>
              </a:rPr>
              <a:t>outdoor</a:t>
            </a:r>
            <a:r>
              <a:rPr sz="1200" spc="-50" dirty="0">
                <a:solidFill>
                  <a:srgbClr val="001F5F"/>
                </a:solidFill>
                <a:latin typeface="Comic Sans MS"/>
                <a:cs typeface="Comic Sans MS"/>
              </a:rPr>
              <a:t> </a:t>
            </a:r>
            <a:r>
              <a:rPr sz="1200" dirty="0">
                <a:solidFill>
                  <a:srgbClr val="001F5F"/>
                </a:solidFill>
                <a:latin typeface="Comic Sans MS"/>
                <a:cs typeface="Comic Sans MS"/>
              </a:rPr>
              <a:t>sport.</a:t>
            </a:r>
            <a:r>
              <a:rPr sz="1200" spc="-30" dirty="0">
                <a:solidFill>
                  <a:srgbClr val="001F5F"/>
                </a:solidFill>
                <a:latin typeface="Comic Sans MS"/>
                <a:cs typeface="Comic Sans MS"/>
              </a:rPr>
              <a:t> </a:t>
            </a:r>
            <a:r>
              <a:rPr sz="1200" spc="-25" dirty="0">
                <a:solidFill>
                  <a:srgbClr val="001F5F"/>
                </a:solidFill>
                <a:latin typeface="Comic Sans MS"/>
                <a:cs typeface="Comic Sans MS"/>
              </a:rPr>
              <a:t>All </a:t>
            </a:r>
            <a:r>
              <a:rPr sz="1200" dirty="0">
                <a:solidFill>
                  <a:srgbClr val="001F5F"/>
                </a:solidFill>
                <a:latin typeface="Comic Sans MS"/>
                <a:cs typeface="Comic Sans MS"/>
              </a:rPr>
              <a:t>soles</a:t>
            </a:r>
            <a:r>
              <a:rPr sz="1200" spc="-30" dirty="0">
                <a:solidFill>
                  <a:srgbClr val="001F5F"/>
                </a:solidFill>
                <a:latin typeface="Comic Sans MS"/>
                <a:cs typeface="Comic Sans MS"/>
              </a:rPr>
              <a:t> </a:t>
            </a:r>
            <a:r>
              <a:rPr sz="1200" dirty="0">
                <a:solidFill>
                  <a:srgbClr val="001F5F"/>
                </a:solidFill>
                <a:latin typeface="Comic Sans MS"/>
                <a:cs typeface="Comic Sans MS"/>
              </a:rPr>
              <a:t>and</a:t>
            </a:r>
            <a:r>
              <a:rPr sz="1200" spc="-15" dirty="0">
                <a:solidFill>
                  <a:srgbClr val="001F5F"/>
                </a:solidFill>
                <a:latin typeface="Comic Sans MS"/>
                <a:cs typeface="Comic Sans MS"/>
              </a:rPr>
              <a:t> </a:t>
            </a:r>
            <a:r>
              <a:rPr sz="1200" dirty="0">
                <a:solidFill>
                  <a:srgbClr val="001F5F"/>
                </a:solidFill>
                <a:latin typeface="Comic Sans MS"/>
                <a:cs typeface="Comic Sans MS"/>
              </a:rPr>
              <a:t>logos</a:t>
            </a:r>
            <a:r>
              <a:rPr sz="1200" spc="-25" dirty="0">
                <a:solidFill>
                  <a:srgbClr val="001F5F"/>
                </a:solidFill>
                <a:latin typeface="Comic Sans MS"/>
                <a:cs typeface="Comic Sans MS"/>
              </a:rPr>
              <a:t> </a:t>
            </a:r>
            <a:r>
              <a:rPr sz="1200" dirty="0">
                <a:solidFill>
                  <a:srgbClr val="001F5F"/>
                </a:solidFill>
                <a:latin typeface="Comic Sans MS"/>
                <a:cs typeface="Comic Sans MS"/>
              </a:rPr>
              <a:t>must</a:t>
            </a:r>
            <a:r>
              <a:rPr sz="1200" spc="-20" dirty="0">
                <a:solidFill>
                  <a:srgbClr val="001F5F"/>
                </a:solidFill>
                <a:latin typeface="Comic Sans MS"/>
                <a:cs typeface="Comic Sans MS"/>
              </a:rPr>
              <a:t> </a:t>
            </a:r>
            <a:r>
              <a:rPr sz="1200" dirty="0">
                <a:solidFill>
                  <a:srgbClr val="001F5F"/>
                </a:solidFill>
                <a:latin typeface="Comic Sans MS"/>
                <a:cs typeface="Comic Sans MS"/>
              </a:rPr>
              <a:t>be</a:t>
            </a:r>
            <a:r>
              <a:rPr sz="1200" spc="-5" dirty="0">
                <a:solidFill>
                  <a:srgbClr val="001F5F"/>
                </a:solidFill>
                <a:latin typeface="Comic Sans MS"/>
                <a:cs typeface="Comic Sans MS"/>
              </a:rPr>
              <a:t> </a:t>
            </a:r>
            <a:r>
              <a:rPr sz="1200" spc="-10" dirty="0">
                <a:solidFill>
                  <a:srgbClr val="001F5F"/>
                </a:solidFill>
                <a:latin typeface="Comic Sans MS"/>
                <a:cs typeface="Comic Sans MS"/>
              </a:rPr>
              <a:t>black.</a:t>
            </a:r>
            <a:endParaRPr sz="1200">
              <a:latin typeface="Comic Sans MS"/>
              <a:cs typeface="Comic Sans MS"/>
            </a:endParaRPr>
          </a:p>
          <a:p>
            <a:pPr marL="184785" marR="5080" indent="-172720">
              <a:lnSpc>
                <a:spcPct val="100000"/>
              </a:lnSpc>
              <a:spcBef>
                <a:spcPts val="5"/>
              </a:spcBef>
              <a:buFont typeface="Arial MT"/>
              <a:buChar char="•"/>
              <a:tabLst>
                <a:tab pos="184785" algn="l"/>
              </a:tabLst>
            </a:pPr>
            <a:r>
              <a:rPr sz="1200" dirty="0">
                <a:solidFill>
                  <a:srgbClr val="001F5F"/>
                </a:solidFill>
                <a:latin typeface="Comic Sans MS"/>
                <a:cs typeface="Comic Sans MS"/>
              </a:rPr>
              <a:t>Sun</a:t>
            </a:r>
            <a:r>
              <a:rPr sz="1200" spc="-15" dirty="0">
                <a:solidFill>
                  <a:srgbClr val="001F5F"/>
                </a:solidFill>
                <a:latin typeface="Comic Sans MS"/>
                <a:cs typeface="Comic Sans MS"/>
              </a:rPr>
              <a:t> </a:t>
            </a:r>
            <a:r>
              <a:rPr sz="1200" dirty="0">
                <a:solidFill>
                  <a:srgbClr val="001F5F"/>
                </a:solidFill>
                <a:latin typeface="Comic Sans MS"/>
                <a:cs typeface="Comic Sans MS"/>
              </a:rPr>
              <a:t>cream</a:t>
            </a:r>
            <a:r>
              <a:rPr sz="1200" spc="-15" dirty="0">
                <a:solidFill>
                  <a:srgbClr val="001F5F"/>
                </a:solidFill>
                <a:latin typeface="Comic Sans MS"/>
                <a:cs typeface="Comic Sans MS"/>
              </a:rPr>
              <a:t> </a:t>
            </a:r>
            <a:r>
              <a:rPr sz="1200" dirty="0">
                <a:solidFill>
                  <a:srgbClr val="001F5F"/>
                </a:solidFill>
                <a:latin typeface="Comic Sans MS"/>
                <a:cs typeface="Comic Sans MS"/>
              </a:rPr>
              <a:t>when</a:t>
            </a:r>
            <a:r>
              <a:rPr sz="1200" spc="-20" dirty="0">
                <a:solidFill>
                  <a:srgbClr val="001F5F"/>
                </a:solidFill>
                <a:latin typeface="Comic Sans MS"/>
                <a:cs typeface="Comic Sans MS"/>
              </a:rPr>
              <a:t> </a:t>
            </a:r>
            <a:r>
              <a:rPr sz="1200" dirty="0">
                <a:solidFill>
                  <a:srgbClr val="001F5F"/>
                </a:solidFill>
                <a:latin typeface="Comic Sans MS"/>
                <a:cs typeface="Comic Sans MS"/>
              </a:rPr>
              <a:t>the</a:t>
            </a:r>
            <a:r>
              <a:rPr sz="1200" spc="-15" dirty="0">
                <a:solidFill>
                  <a:srgbClr val="001F5F"/>
                </a:solidFill>
                <a:latin typeface="Comic Sans MS"/>
                <a:cs typeface="Comic Sans MS"/>
              </a:rPr>
              <a:t> </a:t>
            </a:r>
            <a:r>
              <a:rPr sz="1200" dirty="0">
                <a:solidFill>
                  <a:srgbClr val="001F5F"/>
                </a:solidFill>
                <a:latin typeface="Comic Sans MS"/>
                <a:cs typeface="Comic Sans MS"/>
              </a:rPr>
              <a:t>weather</a:t>
            </a:r>
            <a:r>
              <a:rPr sz="1200" spc="-20" dirty="0">
                <a:solidFill>
                  <a:srgbClr val="001F5F"/>
                </a:solidFill>
                <a:latin typeface="Comic Sans MS"/>
                <a:cs typeface="Comic Sans MS"/>
              </a:rPr>
              <a:t> </a:t>
            </a:r>
            <a:r>
              <a:rPr sz="1200" spc="-25" dirty="0">
                <a:solidFill>
                  <a:srgbClr val="001F5F"/>
                </a:solidFill>
                <a:latin typeface="Comic Sans MS"/>
                <a:cs typeface="Comic Sans MS"/>
              </a:rPr>
              <a:t>is </a:t>
            </a:r>
            <a:r>
              <a:rPr sz="1200" spc="-20" dirty="0">
                <a:solidFill>
                  <a:srgbClr val="001F5F"/>
                </a:solidFill>
                <a:latin typeface="Comic Sans MS"/>
                <a:cs typeface="Comic Sans MS"/>
              </a:rPr>
              <a:t>warm</a:t>
            </a:r>
            <a:endParaRPr sz="1200">
              <a:latin typeface="Comic Sans MS"/>
              <a:cs typeface="Comic Sans MS"/>
            </a:endParaRPr>
          </a:p>
          <a:p>
            <a:pPr marL="186055" indent="-173355">
              <a:lnSpc>
                <a:spcPct val="100000"/>
              </a:lnSpc>
              <a:buFont typeface="Arial MT"/>
              <a:buChar char="•"/>
              <a:tabLst>
                <a:tab pos="186055" algn="l"/>
              </a:tabLst>
            </a:pPr>
            <a:r>
              <a:rPr sz="1200" dirty="0">
                <a:solidFill>
                  <a:srgbClr val="001F5F"/>
                </a:solidFill>
                <a:latin typeface="Comic Sans MS"/>
                <a:cs typeface="Comic Sans MS"/>
              </a:rPr>
              <a:t>Sun</a:t>
            </a:r>
            <a:r>
              <a:rPr sz="1200" spc="-15" dirty="0">
                <a:solidFill>
                  <a:srgbClr val="001F5F"/>
                </a:solidFill>
                <a:latin typeface="Comic Sans MS"/>
                <a:cs typeface="Comic Sans MS"/>
              </a:rPr>
              <a:t> </a:t>
            </a:r>
            <a:r>
              <a:rPr sz="1200" spc="-25" dirty="0">
                <a:solidFill>
                  <a:srgbClr val="001F5F"/>
                </a:solidFill>
                <a:latin typeface="Comic Sans MS"/>
                <a:cs typeface="Comic Sans MS"/>
              </a:rPr>
              <a:t>hat</a:t>
            </a:r>
            <a:endParaRPr sz="1200">
              <a:latin typeface="Comic Sans MS"/>
              <a:cs typeface="Comic Sans MS"/>
            </a:endParaRPr>
          </a:p>
        </p:txBody>
      </p:sp>
      <p:sp>
        <p:nvSpPr>
          <p:cNvPr id="12" name="object 12"/>
          <p:cNvSpPr txBox="1"/>
          <p:nvPr/>
        </p:nvSpPr>
        <p:spPr>
          <a:xfrm>
            <a:off x="8939530" y="5899810"/>
            <a:ext cx="2488565" cy="391160"/>
          </a:xfrm>
          <a:prstGeom prst="rect">
            <a:avLst/>
          </a:prstGeom>
        </p:spPr>
        <p:txBody>
          <a:bodyPr vert="horz" wrap="square" lIns="0" tIns="12700" rIns="0" bIns="0" rtlCol="0">
            <a:spAutoFit/>
          </a:bodyPr>
          <a:lstStyle/>
          <a:p>
            <a:pPr marL="12700">
              <a:lnSpc>
                <a:spcPct val="100000"/>
              </a:lnSpc>
              <a:spcBef>
                <a:spcPts val="100"/>
              </a:spcBef>
            </a:pPr>
            <a:r>
              <a:rPr sz="1200" dirty="0">
                <a:solidFill>
                  <a:srgbClr val="001F5F"/>
                </a:solidFill>
                <a:latin typeface="Comic Sans MS"/>
                <a:cs typeface="Comic Sans MS"/>
              </a:rPr>
              <a:t>Please</a:t>
            </a:r>
            <a:r>
              <a:rPr sz="1200" spc="-15" dirty="0">
                <a:solidFill>
                  <a:srgbClr val="001F5F"/>
                </a:solidFill>
                <a:latin typeface="Comic Sans MS"/>
                <a:cs typeface="Comic Sans MS"/>
              </a:rPr>
              <a:t> </a:t>
            </a:r>
            <a:r>
              <a:rPr sz="1200" dirty="0">
                <a:solidFill>
                  <a:srgbClr val="001F5F"/>
                </a:solidFill>
                <a:latin typeface="Comic Sans MS"/>
                <a:cs typeface="Comic Sans MS"/>
              </a:rPr>
              <a:t>label</a:t>
            </a:r>
            <a:r>
              <a:rPr sz="1200" spc="-20" dirty="0">
                <a:solidFill>
                  <a:srgbClr val="001F5F"/>
                </a:solidFill>
                <a:latin typeface="Comic Sans MS"/>
                <a:cs typeface="Comic Sans MS"/>
              </a:rPr>
              <a:t> </a:t>
            </a:r>
            <a:r>
              <a:rPr sz="1200" dirty="0">
                <a:solidFill>
                  <a:srgbClr val="001F5F"/>
                </a:solidFill>
                <a:latin typeface="Comic Sans MS"/>
                <a:cs typeface="Comic Sans MS"/>
              </a:rPr>
              <a:t>all</a:t>
            </a:r>
            <a:r>
              <a:rPr sz="1200" spc="-25" dirty="0">
                <a:solidFill>
                  <a:srgbClr val="001F5F"/>
                </a:solidFill>
                <a:latin typeface="Comic Sans MS"/>
                <a:cs typeface="Comic Sans MS"/>
              </a:rPr>
              <a:t> </a:t>
            </a:r>
            <a:r>
              <a:rPr sz="1200" dirty="0">
                <a:solidFill>
                  <a:srgbClr val="001F5F"/>
                </a:solidFill>
                <a:latin typeface="Comic Sans MS"/>
                <a:cs typeface="Comic Sans MS"/>
              </a:rPr>
              <a:t>clothes</a:t>
            </a:r>
            <a:r>
              <a:rPr sz="1200" spc="-25" dirty="0">
                <a:solidFill>
                  <a:srgbClr val="001F5F"/>
                </a:solidFill>
                <a:latin typeface="Comic Sans MS"/>
                <a:cs typeface="Comic Sans MS"/>
              </a:rPr>
              <a:t> </a:t>
            </a:r>
            <a:r>
              <a:rPr sz="1200" dirty="0">
                <a:solidFill>
                  <a:srgbClr val="001F5F"/>
                </a:solidFill>
                <a:latin typeface="Comic Sans MS"/>
                <a:cs typeface="Comic Sans MS"/>
              </a:rPr>
              <a:t>clearly</a:t>
            </a:r>
            <a:r>
              <a:rPr sz="1200" spc="-25" dirty="0">
                <a:solidFill>
                  <a:srgbClr val="001F5F"/>
                </a:solidFill>
                <a:latin typeface="Comic Sans MS"/>
                <a:cs typeface="Comic Sans MS"/>
              </a:rPr>
              <a:t> </a:t>
            </a:r>
            <a:r>
              <a:rPr sz="1200" spc="-20" dirty="0">
                <a:solidFill>
                  <a:srgbClr val="001F5F"/>
                </a:solidFill>
                <a:latin typeface="Comic Sans MS"/>
                <a:cs typeface="Comic Sans MS"/>
              </a:rPr>
              <a:t>with</a:t>
            </a:r>
            <a:endParaRPr sz="1200">
              <a:latin typeface="Comic Sans MS"/>
              <a:cs typeface="Comic Sans MS"/>
            </a:endParaRPr>
          </a:p>
          <a:p>
            <a:pPr marL="12700">
              <a:lnSpc>
                <a:spcPct val="100000"/>
              </a:lnSpc>
            </a:pPr>
            <a:r>
              <a:rPr sz="1200" dirty="0">
                <a:solidFill>
                  <a:srgbClr val="001F5F"/>
                </a:solidFill>
                <a:latin typeface="Comic Sans MS"/>
                <a:cs typeface="Comic Sans MS"/>
              </a:rPr>
              <a:t>your</a:t>
            </a:r>
            <a:r>
              <a:rPr sz="1200" spc="-20" dirty="0">
                <a:solidFill>
                  <a:srgbClr val="001F5F"/>
                </a:solidFill>
                <a:latin typeface="Comic Sans MS"/>
                <a:cs typeface="Comic Sans MS"/>
              </a:rPr>
              <a:t> </a:t>
            </a:r>
            <a:r>
              <a:rPr sz="1200" dirty="0">
                <a:solidFill>
                  <a:srgbClr val="001F5F"/>
                </a:solidFill>
                <a:latin typeface="Comic Sans MS"/>
                <a:cs typeface="Comic Sans MS"/>
              </a:rPr>
              <a:t>child’s</a:t>
            </a:r>
            <a:r>
              <a:rPr sz="1200" spc="-20" dirty="0">
                <a:solidFill>
                  <a:srgbClr val="001F5F"/>
                </a:solidFill>
                <a:latin typeface="Comic Sans MS"/>
                <a:cs typeface="Comic Sans MS"/>
              </a:rPr>
              <a:t> </a:t>
            </a:r>
            <a:r>
              <a:rPr sz="1200" spc="-10" dirty="0">
                <a:solidFill>
                  <a:srgbClr val="001F5F"/>
                </a:solidFill>
                <a:latin typeface="Comic Sans MS"/>
                <a:cs typeface="Comic Sans MS"/>
              </a:rPr>
              <a:t>name.</a:t>
            </a:r>
            <a:endParaRPr sz="1200">
              <a:latin typeface="Comic Sans MS"/>
              <a:cs typeface="Comic Sans MS"/>
            </a:endParaRPr>
          </a:p>
        </p:txBody>
      </p:sp>
      <p:sp>
        <p:nvSpPr>
          <p:cNvPr id="13" name="object 9">
            <a:extLst>
              <a:ext uri="{FF2B5EF4-FFF2-40B4-BE49-F238E27FC236}">
                <a16:creationId xmlns:a16="http://schemas.microsoft.com/office/drawing/2014/main" id="{4B5A0DC3-107E-48D7-813B-0E7EF01F776C}"/>
              </a:ext>
            </a:extLst>
          </p:cNvPr>
          <p:cNvSpPr txBox="1"/>
          <p:nvPr/>
        </p:nvSpPr>
        <p:spPr>
          <a:xfrm>
            <a:off x="151256" y="2411730"/>
            <a:ext cx="4076065" cy="1305486"/>
          </a:xfrm>
          <a:prstGeom prst="rect">
            <a:avLst/>
          </a:prstGeom>
        </p:spPr>
        <p:txBody>
          <a:bodyPr vert="horz" wrap="square" lIns="0" tIns="12700" rIns="0" bIns="0" rtlCol="0">
            <a:spAutoFit/>
          </a:bodyPr>
          <a:lstStyle/>
          <a:p>
            <a:pPr marL="12700">
              <a:lnSpc>
                <a:spcPct val="100000"/>
              </a:lnSpc>
              <a:spcBef>
                <a:spcPts val="100"/>
              </a:spcBef>
            </a:pPr>
            <a:r>
              <a:rPr sz="1200" b="1" u="sng" spc="-10" dirty="0">
                <a:solidFill>
                  <a:srgbClr val="001F5F"/>
                </a:solidFill>
                <a:uFill>
                  <a:solidFill>
                    <a:srgbClr val="001F5F"/>
                  </a:solidFill>
                </a:uFill>
                <a:latin typeface="Comic Sans MS"/>
                <a:cs typeface="Comic Sans MS"/>
              </a:rPr>
              <a:t>Library</a:t>
            </a:r>
            <a:endParaRPr sz="1200" dirty="0">
              <a:latin typeface="Comic Sans MS"/>
              <a:cs typeface="Comic Sans MS"/>
            </a:endParaRPr>
          </a:p>
          <a:p>
            <a:pPr marL="12700" marR="5080" algn="just">
              <a:lnSpc>
                <a:spcPct val="100000"/>
              </a:lnSpc>
            </a:pPr>
            <a:r>
              <a:rPr sz="1200" dirty="0">
                <a:solidFill>
                  <a:srgbClr val="001F5F"/>
                </a:solidFill>
                <a:latin typeface="Comic Sans MS"/>
                <a:cs typeface="Comic Sans MS"/>
              </a:rPr>
              <a:t>Our</a:t>
            </a:r>
            <a:r>
              <a:rPr sz="1200" spc="75" dirty="0">
                <a:solidFill>
                  <a:srgbClr val="001F5F"/>
                </a:solidFill>
                <a:latin typeface="Comic Sans MS"/>
                <a:cs typeface="Comic Sans MS"/>
              </a:rPr>
              <a:t> </a:t>
            </a:r>
            <a:r>
              <a:rPr sz="1200" dirty="0">
                <a:solidFill>
                  <a:srgbClr val="001F5F"/>
                </a:solidFill>
                <a:latin typeface="Comic Sans MS"/>
                <a:cs typeface="Comic Sans MS"/>
              </a:rPr>
              <a:t>library</a:t>
            </a:r>
            <a:r>
              <a:rPr sz="1200" spc="55" dirty="0">
                <a:solidFill>
                  <a:srgbClr val="001F5F"/>
                </a:solidFill>
                <a:latin typeface="Comic Sans MS"/>
                <a:cs typeface="Comic Sans MS"/>
              </a:rPr>
              <a:t> </a:t>
            </a:r>
            <a:r>
              <a:rPr sz="1200" dirty="0">
                <a:solidFill>
                  <a:srgbClr val="001F5F"/>
                </a:solidFill>
                <a:latin typeface="Comic Sans MS"/>
                <a:cs typeface="Comic Sans MS"/>
              </a:rPr>
              <a:t>day</a:t>
            </a:r>
            <a:r>
              <a:rPr sz="1200" spc="70" dirty="0">
                <a:solidFill>
                  <a:srgbClr val="001F5F"/>
                </a:solidFill>
                <a:latin typeface="Comic Sans MS"/>
                <a:cs typeface="Comic Sans MS"/>
              </a:rPr>
              <a:t> </a:t>
            </a:r>
            <a:r>
              <a:rPr sz="1200" dirty="0">
                <a:solidFill>
                  <a:srgbClr val="001F5F"/>
                </a:solidFill>
                <a:latin typeface="Comic Sans MS"/>
                <a:cs typeface="Comic Sans MS"/>
              </a:rPr>
              <a:t>will</a:t>
            </a:r>
            <a:r>
              <a:rPr sz="1200" spc="60" dirty="0">
                <a:solidFill>
                  <a:srgbClr val="001F5F"/>
                </a:solidFill>
                <a:latin typeface="Comic Sans MS"/>
                <a:cs typeface="Comic Sans MS"/>
              </a:rPr>
              <a:t> </a:t>
            </a:r>
            <a:r>
              <a:rPr sz="1200" dirty="0">
                <a:solidFill>
                  <a:srgbClr val="001F5F"/>
                </a:solidFill>
                <a:latin typeface="Comic Sans MS"/>
                <a:cs typeface="Comic Sans MS"/>
              </a:rPr>
              <a:t>be</a:t>
            </a:r>
            <a:r>
              <a:rPr sz="1200" spc="70" dirty="0">
                <a:solidFill>
                  <a:srgbClr val="001F5F"/>
                </a:solidFill>
                <a:latin typeface="Comic Sans MS"/>
                <a:cs typeface="Comic Sans MS"/>
              </a:rPr>
              <a:t> </a:t>
            </a:r>
            <a:r>
              <a:rPr sz="1200" dirty="0">
                <a:solidFill>
                  <a:srgbClr val="001F5F"/>
                </a:solidFill>
                <a:latin typeface="Comic Sans MS"/>
                <a:cs typeface="Comic Sans MS"/>
              </a:rPr>
              <a:t>on</a:t>
            </a:r>
            <a:r>
              <a:rPr sz="1200" spc="60" dirty="0">
                <a:solidFill>
                  <a:srgbClr val="001F5F"/>
                </a:solidFill>
                <a:latin typeface="Comic Sans MS"/>
                <a:cs typeface="Comic Sans MS"/>
              </a:rPr>
              <a:t> </a:t>
            </a:r>
            <a:r>
              <a:rPr sz="1200" dirty="0">
                <a:solidFill>
                  <a:srgbClr val="001F5F"/>
                </a:solidFill>
                <a:latin typeface="Comic Sans MS"/>
                <a:cs typeface="Comic Sans MS"/>
              </a:rPr>
              <a:t>a</a:t>
            </a:r>
            <a:r>
              <a:rPr sz="1200" spc="65" dirty="0">
                <a:solidFill>
                  <a:srgbClr val="001F5F"/>
                </a:solidFill>
                <a:latin typeface="Comic Sans MS"/>
                <a:cs typeface="Comic Sans MS"/>
              </a:rPr>
              <a:t> </a:t>
            </a:r>
            <a:r>
              <a:rPr sz="1200" b="1" dirty="0">
                <a:solidFill>
                  <a:srgbClr val="001F5F"/>
                </a:solidFill>
                <a:latin typeface="Comic Sans MS"/>
                <a:cs typeface="Comic Sans MS"/>
              </a:rPr>
              <a:t>Monday</a:t>
            </a:r>
            <a:r>
              <a:rPr sz="1200" dirty="0">
                <a:solidFill>
                  <a:srgbClr val="001F5F"/>
                </a:solidFill>
                <a:latin typeface="Comic Sans MS"/>
                <a:cs typeface="Comic Sans MS"/>
              </a:rPr>
              <a:t>.</a:t>
            </a:r>
            <a:r>
              <a:rPr sz="1200" spc="65" dirty="0">
                <a:solidFill>
                  <a:srgbClr val="001F5F"/>
                </a:solidFill>
                <a:latin typeface="Comic Sans MS"/>
                <a:cs typeface="Comic Sans MS"/>
              </a:rPr>
              <a:t> </a:t>
            </a:r>
            <a:r>
              <a:rPr sz="1200" dirty="0">
                <a:solidFill>
                  <a:srgbClr val="001F5F"/>
                </a:solidFill>
                <a:latin typeface="Comic Sans MS"/>
                <a:cs typeface="Comic Sans MS"/>
              </a:rPr>
              <a:t>If</a:t>
            </a:r>
            <a:r>
              <a:rPr sz="1200" spc="70" dirty="0">
                <a:solidFill>
                  <a:srgbClr val="001F5F"/>
                </a:solidFill>
                <a:latin typeface="Comic Sans MS"/>
                <a:cs typeface="Comic Sans MS"/>
              </a:rPr>
              <a:t> </a:t>
            </a:r>
            <a:r>
              <a:rPr sz="1200" dirty="0">
                <a:solidFill>
                  <a:srgbClr val="001F5F"/>
                </a:solidFill>
                <a:latin typeface="Comic Sans MS"/>
                <a:cs typeface="Comic Sans MS"/>
              </a:rPr>
              <a:t>children</a:t>
            </a:r>
            <a:r>
              <a:rPr sz="1200" spc="65" dirty="0">
                <a:solidFill>
                  <a:srgbClr val="001F5F"/>
                </a:solidFill>
                <a:latin typeface="Comic Sans MS"/>
                <a:cs typeface="Comic Sans MS"/>
              </a:rPr>
              <a:t> </a:t>
            </a:r>
            <a:r>
              <a:rPr sz="1200" dirty="0">
                <a:solidFill>
                  <a:srgbClr val="001F5F"/>
                </a:solidFill>
                <a:latin typeface="Comic Sans MS"/>
                <a:cs typeface="Comic Sans MS"/>
              </a:rPr>
              <a:t>wish</a:t>
            </a:r>
            <a:r>
              <a:rPr sz="1200" spc="70" dirty="0">
                <a:solidFill>
                  <a:srgbClr val="001F5F"/>
                </a:solidFill>
                <a:latin typeface="Comic Sans MS"/>
                <a:cs typeface="Comic Sans MS"/>
              </a:rPr>
              <a:t> </a:t>
            </a:r>
            <a:r>
              <a:rPr sz="1200" spc="-25" dirty="0">
                <a:solidFill>
                  <a:srgbClr val="001F5F"/>
                </a:solidFill>
                <a:latin typeface="Comic Sans MS"/>
                <a:cs typeface="Comic Sans MS"/>
              </a:rPr>
              <a:t>to </a:t>
            </a:r>
            <a:r>
              <a:rPr sz="1200" dirty="0">
                <a:solidFill>
                  <a:srgbClr val="001F5F"/>
                </a:solidFill>
                <a:latin typeface="Comic Sans MS"/>
                <a:cs typeface="Comic Sans MS"/>
              </a:rPr>
              <a:t>change</a:t>
            </a:r>
            <a:r>
              <a:rPr sz="1200" spc="190" dirty="0">
                <a:solidFill>
                  <a:srgbClr val="001F5F"/>
                </a:solidFill>
                <a:latin typeface="Comic Sans MS"/>
                <a:cs typeface="Comic Sans MS"/>
              </a:rPr>
              <a:t> </a:t>
            </a:r>
            <a:r>
              <a:rPr sz="1200" dirty="0">
                <a:solidFill>
                  <a:srgbClr val="001F5F"/>
                </a:solidFill>
                <a:latin typeface="Comic Sans MS"/>
                <a:cs typeface="Comic Sans MS"/>
              </a:rPr>
              <a:t>their</a:t>
            </a:r>
            <a:r>
              <a:rPr sz="1200" spc="200" dirty="0">
                <a:solidFill>
                  <a:srgbClr val="001F5F"/>
                </a:solidFill>
                <a:latin typeface="Comic Sans MS"/>
                <a:cs typeface="Comic Sans MS"/>
              </a:rPr>
              <a:t> </a:t>
            </a:r>
            <a:r>
              <a:rPr sz="1200" dirty="0">
                <a:solidFill>
                  <a:srgbClr val="001F5F"/>
                </a:solidFill>
                <a:latin typeface="Comic Sans MS"/>
                <a:cs typeface="Comic Sans MS"/>
              </a:rPr>
              <a:t>book</a:t>
            </a:r>
            <a:r>
              <a:rPr sz="1200" spc="195" dirty="0">
                <a:solidFill>
                  <a:srgbClr val="001F5F"/>
                </a:solidFill>
                <a:latin typeface="Comic Sans MS"/>
                <a:cs typeface="Comic Sans MS"/>
              </a:rPr>
              <a:t> </a:t>
            </a:r>
            <a:r>
              <a:rPr sz="1200" dirty="0">
                <a:solidFill>
                  <a:srgbClr val="001F5F"/>
                </a:solidFill>
                <a:latin typeface="Comic Sans MS"/>
                <a:cs typeface="Comic Sans MS"/>
              </a:rPr>
              <a:t>then</a:t>
            </a:r>
            <a:r>
              <a:rPr sz="1200" spc="185" dirty="0">
                <a:solidFill>
                  <a:srgbClr val="001F5F"/>
                </a:solidFill>
                <a:latin typeface="Comic Sans MS"/>
                <a:cs typeface="Comic Sans MS"/>
              </a:rPr>
              <a:t> </a:t>
            </a:r>
            <a:r>
              <a:rPr sz="1200" dirty="0">
                <a:solidFill>
                  <a:srgbClr val="001F5F"/>
                </a:solidFill>
                <a:latin typeface="Comic Sans MS"/>
                <a:cs typeface="Comic Sans MS"/>
              </a:rPr>
              <a:t>they</a:t>
            </a:r>
            <a:r>
              <a:rPr sz="1200" spc="185" dirty="0">
                <a:solidFill>
                  <a:srgbClr val="001F5F"/>
                </a:solidFill>
                <a:latin typeface="Comic Sans MS"/>
                <a:cs typeface="Comic Sans MS"/>
              </a:rPr>
              <a:t> </a:t>
            </a:r>
            <a:r>
              <a:rPr sz="1200" dirty="0">
                <a:solidFill>
                  <a:srgbClr val="001F5F"/>
                </a:solidFill>
                <a:latin typeface="Comic Sans MS"/>
                <a:cs typeface="Comic Sans MS"/>
              </a:rPr>
              <a:t>can</a:t>
            </a:r>
            <a:r>
              <a:rPr sz="1200" spc="185" dirty="0">
                <a:solidFill>
                  <a:srgbClr val="001F5F"/>
                </a:solidFill>
                <a:latin typeface="Comic Sans MS"/>
                <a:cs typeface="Comic Sans MS"/>
              </a:rPr>
              <a:t> </a:t>
            </a:r>
            <a:r>
              <a:rPr sz="1200" dirty="0">
                <a:solidFill>
                  <a:srgbClr val="001F5F"/>
                </a:solidFill>
                <a:latin typeface="Comic Sans MS"/>
                <a:cs typeface="Comic Sans MS"/>
              </a:rPr>
              <a:t>bring</a:t>
            </a:r>
            <a:r>
              <a:rPr sz="1200" spc="190" dirty="0">
                <a:solidFill>
                  <a:srgbClr val="001F5F"/>
                </a:solidFill>
                <a:latin typeface="Comic Sans MS"/>
                <a:cs typeface="Comic Sans MS"/>
              </a:rPr>
              <a:t> </a:t>
            </a:r>
            <a:r>
              <a:rPr sz="1200" dirty="0">
                <a:solidFill>
                  <a:srgbClr val="001F5F"/>
                </a:solidFill>
                <a:latin typeface="Comic Sans MS"/>
                <a:cs typeface="Comic Sans MS"/>
              </a:rPr>
              <a:t>it</a:t>
            </a:r>
            <a:r>
              <a:rPr sz="1200" spc="200" dirty="0">
                <a:solidFill>
                  <a:srgbClr val="001F5F"/>
                </a:solidFill>
                <a:latin typeface="Comic Sans MS"/>
                <a:cs typeface="Comic Sans MS"/>
              </a:rPr>
              <a:t> </a:t>
            </a:r>
            <a:r>
              <a:rPr sz="1200" dirty="0">
                <a:solidFill>
                  <a:srgbClr val="001F5F"/>
                </a:solidFill>
                <a:latin typeface="Comic Sans MS"/>
                <a:cs typeface="Comic Sans MS"/>
              </a:rPr>
              <a:t>on</a:t>
            </a:r>
            <a:r>
              <a:rPr sz="1200" spc="190" dirty="0">
                <a:solidFill>
                  <a:srgbClr val="001F5F"/>
                </a:solidFill>
                <a:latin typeface="Comic Sans MS"/>
                <a:cs typeface="Comic Sans MS"/>
              </a:rPr>
              <a:t> </a:t>
            </a:r>
            <a:r>
              <a:rPr sz="1200" dirty="0">
                <a:solidFill>
                  <a:srgbClr val="001F5F"/>
                </a:solidFill>
                <a:latin typeface="Comic Sans MS"/>
                <a:cs typeface="Comic Sans MS"/>
              </a:rPr>
              <a:t>a</a:t>
            </a:r>
            <a:r>
              <a:rPr sz="1200" spc="185" dirty="0">
                <a:solidFill>
                  <a:srgbClr val="001F5F"/>
                </a:solidFill>
                <a:latin typeface="Comic Sans MS"/>
                <a:cs typeface="Comic Sans MS"/>
              </a:rPr>
              <a:t> </a:t>
            </a:r>
            <a:r>
              <a:rPr sz="1200" b="1" spc="-10" dirty="0">
                <a:solidFill>
                  <a:srgbClr val="001F5F"/>
                </a:solidFill>
                <a:latin typeface="Comic Sans MS"/>
                <a:cs typeface="Comic Sans MS"/>
              </a:rPr>
              <a:t>Monday </a:t>
            </a:r>
            <a:r>
              <a:rPr sz="1200" dirty="0">
                <a:solidFill>
                  <a:srgbClr val="001F5F"/>
                </a:solidFill>
                <a:latin typeface="Comic Sans MS"/>
                <a:cs typeface="Comic Sans MS"/>
              </a:rPr>
              <a:t>morning</a:t>
            </a:r>
            <a:r>
              <a:rPr sz="1200" spc="190" dirty="0">
                <a:solidFill>
                  <a:srgbClr val="001F5F"/>
                </a:solidFill>
                <a:latin typeface="Comic Sans MS"/>
                <a:cs typeface="Comic Sans MS"/>
              </a:rPr>
              <a:t> </a:t>
            </a:r>
            <a:r>
              <a:rPr sz="1200" dirty="0">
                <a:solidFill>
                  <a:srgbClr val="001F5F"/>
                </a:solidFill>
                <a:latin typeface="Comic Sans MS"/>
                <a:cs typeface="Comic Sans MS"/>
              </a:rPr>
              <a:t>along</a:t>
            </a:r>
            <a:r>
              <a:rPr sz="1200" spc="200" dirty="0">
                <a:solidFill>
                  <a:srgbClr val="001F5F"/>
                </a:solidFill>
                <a:latin typeface="Comic Sans MS"/>
                <a:cs typeface="Comic Sans MS"/>
              </a:rPr>
              <a:t> </a:t>
            </a:r>
            <a:r>
              <a:rPr sz="1200" dirty="0">
                <a:solidFill>
                  <a:srgbClr val="001F5F"/>
                </a:solidFill>
                <a:latin typeface="Comic Sans MS"/>
                <a:cs typeface="Comic Sans MS"/>
              </a:rPr>
              <a:t>with</a:t>
            </a:r>
            <a:r>
              <a:rPr sz="1200" spc="195" dirty="0">
                <a:solidFill>
                  <a:srgbClr val="001F5F"/>
                </a:solidFill>
                <a:latin typeface="Comic Sans MS"/>
                <a:cs typeface="Comic Sans MS"/>
              </a:rPr>
              <a:t> </a:t>
            </a:r>
            <a:r>
              <a:rPr sz="1200" dirty="0">
                <a:solidFill>
                  <a:srgbClr val="001F5F"/>
                </a:solidFill>
                <a:latin typeface="Comic Sans MS"/>
                <a:cs typeface="Comic Sans MS"/>
              </a:rPr>
              <a:t>their</a:t>
            </a:r>
            <a:r>
              <a:rPr sz="1200" spc="210" dirty="0">
                <a:solidFill>
                  <a:srgbClr val="001F5F"/>
                </a:solidFill>
                <a:latin typeface="Comic Sans MS"/>
                <a:cs typeface="Comic Sans MS"/>
              </a:rPr>
              <a:t> </a:t>
            </a:r>
            <a:r>
              <a:rPr sz="1200" dirty="0">
                <a:solidFill>
                  <a:srgbClr val="001F5F"/>
                </a:solidFill>
                <a:latin typeface="Comic Sans MS"/>
                <a:cs typeface="Comic Sans MS"/>
              </a:rPr>
              <a:t>book</a:t>
            </a:r>
            <a:r>
              <a:rPr sz="1200" spc="200" dirty="0">
                <a:solidFill>
                  <a:srgbClr val="001F5F"/>
                </a:solidFill>
                <a:latin typeface="Comic Sans MS"/>
                <a:cs typeface="Comic Sans MS"/>
              </a:rPr>
              <a:t> </a:t>
            </a:r>
            <a:r>
              <a:rPr sz="1200" dirty="0">
                <a:solidFill>
                  <a:srgbClr val="001F5F"/>
                </a:solidFill>
                <a:latin typeface="Comic Sans MS"/>
                <a:cs typeface="Comic Sans MS"/>
              </a:rPr>
              <a:t>mark</a:t>
            </a:r>
            <a:r>
              <a:rPr sz="1200" spc="200" dirty="0">
                <a:solidFill>
                  <a:srgbClr val="001F5F"/>
                </a:solidFill>
                <a:latin typeface="Comic Sans MS"/>
                <a:cs typeface="Comic Sans MS"/>
              </a:rPr>
              <a:t> </a:t>
            </a:r>
            <a:r>
              <a:rPr sz="1200" dirty="0">
                <a:solidFill>
                  <a:srgbClr val="001F5F"/>
                </a:solidFill>
                <a:latin typeface="Comic Sans MS"/>
                <a:cs typeface="Comic Sans MS"/>
              </a:rPr>
              <a:t>and</a:t>
            </a:r>
            <a:r>
              <a:rPr sz="1200" spc="190" dirty="0">
                <a:solidFill>
                  <a:srgbClr val="001F5F"/>
                </a:solidFill>
                <a:latin typeface="Comic Sans MS"/>
                <a:cs typeface="Comic Sans MS"/>
              </a:rPr>
              <a:t> </a:t>
            </a:r>
            <a:r>
              <a:rPr sz="1200" dirty="0">
                <a:solidFill>
                  <a:srgbClr val="001F5F"/>
                </a:solidFill>
                <a:latin typeface="Comic Sans MS"/>
                <a:cs typeface="Comic Sans MS"/>
              </a:rPr>
              <a:t>hand</a:t>
            </a:r>
            <a:r>
              <a:rPr sz="1200" spc="204" dirty="0">
                <a:solidFill>
                  <a:srgbClr val="001F5F"/>
                </a:solidFill>
                <a:latin typeface="Comic Sans MS"/>
                <a:cs typeface="Comic Sans MS"/>
              </a:rPr>
              <a:t> </a:t>
            </a:r>
            <a:r>
              <a:rPr sz="1200" dirty="0">
                <a:solidFill>
                  <a:srgbClr val="001F5F"/>
                </a:solidFill>
                <a:latin typeface="Comic Sans MS"/>
                <a:cs typeface="Comic Sans MS"/>
              </a:rPr>
              <a:t>it</a:t>
            </a:r>
            <a:r>
              <a:rPr sz="1200" spc="195" dirty="0">
                <a:solidFill>
                  <a:srgbClr val="001F5F"/>
                </a:solidFill>
                <a:latin typeface="Comic Sans MS"/>
                <a:cs typeface="Comic Sans MS"/>
              </a:rPr>
              <a:t> </a:t>
            </a:r>
            <a:r>
              <a:rPr sz="1200" dirty="0">
                <a:solidFill>
                  <a:srgbClr val="001F5F"/>
                </a:solidFill>
                <a:latin typeface="Comic Sans MS"/>
                <a:cs typeface="Comic Sans MS"/>
              </a:rPr>
              <a:t>to</a:t>
            </a:r>
            <a:r>
              <a:rPr sz="1200" spc="200" dirty="0">
                <a:solidFill>
                  <a:srgbClr val="001F5F"/>
                </a:solidFill>
                <a:latin typeface="Comic Sans MS"/>
                <a:cs typeface="Comic Sans MS"/>
              </a:rPr>
              <a:t> </a:t>
            </a:r>
            <a:r>
              <a:rPr sz="1200" spc="-25" dirty="0" err="1">
                <a:solidFill>
                  <a:srgbClr val="001F5F"/>
                </a:solidFill>
                <a:latin typeface="Comic Sans MS"/>
                <a:cs typeface="Comic Sans MS"/>
              </a:rPr>
              <a:t>Mr</a:t>
            </a:r>
            <a:r>
              <a:rPr lang="en-GB" sz="1200" spc="-25" dirty="0">
                <a:solidFill>
                  <a:srgbClr val="001F5F"/>
                </a:solidFill>
                <a:latin typeface="Comic Sans MS"/>
                <a:cs typeface="Comic Sans MS"/>
              </a:rPr>
              <a:t>s</a:t>
            </a:r>
            <a:r>
              <a:rPr sz="1200" spc="-25" dirty="0">
                <a:solidFill>
                  <a:srgbClr val="001F5F"/>
                </a:solidFill>
                <a:latin typeface="Comic Sans MS"/>
                <a:cs typeface="Comic Sans MS"/>
              </a:rPr>
              <a:t> </a:t>
            </a:r>
            <a:r>
              <a:rPr lang="en-GB" sz="1200" spc="-25" dirty="0">
                <a:solidFill>
                  <a:srgbClr val="001F5F"/>
                </a:solidFill>
                <a:latin typeface="Comic Sans MS"/>
                <a:cs typeface="Comic Sans MS"/>
              </a:rPr>
              <a:t>Millington</a:t>
            </a:r>
            <a:r>
              <a:rPr sz="1200" dirty="0">
                <a:solidFill>
                  <a:srgbClr val="001F5F"/>
                </a:solidFill>
                <a:latin typeface="Comic Sans MS"/>
                <a:cs typeface="Comic Sans MS"/>
              </a:rPr>
              <a:t>.</a:t>
            </a:r>
            <a:r>
              <a:rPr sz="1200" spc="275" dirty="0">
                <a:solidFill>
                  <a:srgbClr val="001F5F"/>
                </a:solidFill>
                <a:latin typeface="Comic Sans MS"/>
                <a:cs typeface="Comic Sans MS"/>
              </a:rPr>
              <a:t> </a:t>
            </a:r>
            <a:r>
              <a:rPr sz="1200" dirty="0">
                <a:solidFill>
                  <a:srgbClr val="001F5F"/>
                </a:solidFill>
                <a:latin typeface="Comic Sans MS"/>
                <a:cs typeface="Comic Sans MS"/>
              </a:rPr>
              <a:t>They</a:t>
            </a:r>
            <a:r>
              <a:rPr sz="1200" spc="275" dirty="0">
                <a:solidFill>
                  <a:srgbClr val="001F5F"/>
                </a:solidFill>
                <a:latin typeface="Comic Sans MS"/>
                <a:cs typeface="Comic Sans MS"/>
              </a:rPr>
              <a:t> </a:t>
            </a:r>
            <a:r>
              <a:rPr sz="1200" dirty="0">
                <a:solidFill>
                  <a:srgbClr val="001F5F"/>
                </a:solidFill>
                <a:latin typeface="Comic Sans MS"/>
                <a:cs typeface="Comic Sans MS"/>
              </a:rPr>
              <a:t>are</a:t>
            </a:r>
            <a:r>
              <a:rPr sz="1200" spc="285" dirty="0">
                <a:solidFill>
                  <a:srgbClr val="001F5F"/>
                </a:solidFill>
                <a:latin typeface="Comic Sans MS"/>
                <a:cs typeface="Comic Sans MS"/>
              </a:rPr>
              <a:t> </a:t>
            </a:r>
            <a:r>
              <a:rPr sz="1200" dirty="0">
                <a:solidFill>
                  <a:srgbClr val="001F5F"/>
                </a:solidFill>
                <a:latin typeface="Comic Sans MS"/>
                <a:cs typeface="Comic Sans MS"/>
              </a:rPr>
              <a:t>welcome</a:t>
            </a:r>
            <a:r>
              <a:rPr sz="1200" spc="280" dirty="0">
                <a:solidFill>
                  <a:srgbClr val="001F5F"/>
                </a:solidFill>
                <a:latin typeface="Comic Sans MS"/>
                <a:cs typeface="Comic Sans MS"/>
              </a:rPr>
              <a:t> </a:t>
            </a:r>
            <a:r>
              <a:rPr sz="1200" dirty="0">
                <a:solidFill>
                  <a:srgbClr val="001F5F"/>
                </a:solidFill>
                <a:latin typeface="Comic Sans MS"/>
                <a:cs typeface="Comic Sans MS"/>
              </a:rPr>
              <a:t>to</a:t>
            </a:r>
            <a:r>
              <a:rPr sz="1200" spc="280" dirty="0">
                <a:solidFill>
                  <a:srgbClr val="001F5F"/>
                </a:solidFill>
                <a:latin typeface="Comic Sans MS"/>
                <a:cs typeface="Comic Sans MS"/>
              </a:rPr>
              <a:t> </a:t>
            </a:r>
            <a:r>
              <a:rPr sz="1200" dirty="0">
                <a:solidFill>
                  <a:srgbClr val="001F5F"/>
                </a:solidFill>
                <a:latin typeface="Comic Sans MS"/>
                <a:cs typeface="Comic Sans MS"/>
              </a:rPr>
              <a:t>keep</a:t>
            </a:r>
            <a:r>
              <a:rPr sz="1200" spc="275" dirty="0">
                <a:solidFill>
                  <a:srgbClr val="001F5F"/>
                </a:solidFill>
                <a:latin typeface="Comic Sans MS"/>
                <a:cs typeface="Comic Sans MS"/>
              </a:rPr>
              <a:t> </a:t>
            </a:r>
            <a:r>
              <a:rPr sz="1200" dirty="0">
                <a:solidFill>
                  <a:srgbClr val="001F5F"/>
                </a:solidFill>
                <a:latin typeface="Comic Sans MS"/>
                <a:cs typeface="Comic Sans MS"/>
              </a:rPr>
              <a:t>their</a:t>
            </a:r>
            <a:r>
              <a:rPr sz="1200" spc="290" dirty="0">
                <a:solidFill>
                  <a:srgbClr val="001F5F"/>
                </a:solidFill>
                <a:latin typeface="Comic Sans MS"/>
                <a:cs typeface="Comic Sans MS"/>
              </a:rPr>
              <a:t> </a:t>
            </a:r>
            <a:r>
              <a:rPr sz="1200" dirty="0">
                <a:solidFill>
                  <a:srgbClr val="001F5F"/>
                </a:solidFill>
                <a:latin typeface="Comic Sans MS"/>
                <a:cs typeface="Comic Sans MS"/>
              </a:rPr>
              <a:t>book</a:t>
            </a:r>
            <a:r>
              <a:rPr sz="1200" spc="275" dirty="0">
                <a:solidFill>
                  <a:srgbClr val="001F5F"/>
                </a:solidFill>
                <a:latin typeface="Comic Sans MS"/>
                <a:cs typeface="Comic Sans MS"/>
              </a:rPr>
              <a:t> </a:t>
            </a:r>
            <a:r>
              <a:rPr sz="1200" dirty="0">
                <a:solidFill>
                  <a:srgbClr val="001F5F"/>
                </a:solidFill>
                <a:latin typeface="Comic Sans MS"/>
                <a:cs typeface="Comic Sans MS"/>
              </a:rPr>
              <a:t>for</a:t>
            </a:r>
            <a:r>
              <a:rPr sz="1200" spc="290" dirty="0">
                <a:solidFill>
                  <a:srgbClr val="001F5F"/>
                </a:solidFill>
                <a:latin typeface="Comic Sans MS"/>
                <a:cs typeface="Comic Sans MS"/>
              </a:rPr>
              <a:t> </a:t>
            </a:r>
            <a:r>
              <a:rPr sz="1200" spc="-20" dirty="0">
                <a:solidFill>
                  <a:srgbClr val="001F5F"/>
                </a:solidFill>
                <a:latin typeface="Comic Sans MS"/>
                <a:cs typeface="Comic Sans MS"/>
              </a:rPr>
              <a:t>more </a:t>
            </a:r>
            <a:r>
              <a:rPr sz="1200" dirty="0">
                <a:solidFill>
                  <a:srgbClr val="001F5F"/>
                </a:solidFill>
                <a:latin typeface="Comic Sans MS"/>
                <a:cs typeface="Comic Sans MS"/>
              </a:rPr>
              <a:t>than</a:t>
            </a:r>
            <a:r>
              <a:rPr sz="1200" spc="490" dirty="0">
                <a:solidFill>
                  <a:srgbClr val="001F5F"/>
                </a:solidFill>
                <a:latin typeface="Comic Sans MS"/>
                <a:cs typeface="Comic Sans MS"/>
              </a:rPr>
              <a:t> </a:t>
            </a:r>
            <a:r>
              <a:rPr sz="1200" dirty="0">
                <a:solidFill>
                  <a:srgbClr val="001F5F"/>
                </a:solidFill>
                <a:latin typeface="Comic Sans MS"/>
                <a:cs typeface="Comic Sans MS"/>
              </a:rPr>
              <a:t>one</a:t>
            </a:r>
            <a:r>
              <a:rPr sz="1200" spc="70" dirty="0">
                <a:solidFill>
                  <a:srgbClr val="001F5F"/>
                </a:solidFill>
                <a:latin typeface="Comic Sans MS"/>
                <a:cs typeface="Comic Sans MS"/>
              </a:rPr>
              <a:t> </a:t>
            </a:r>
            <a:r>
              <a:rPr sz="1200" dirty="0">
                <a:solidFill>
                  <a:srgbClr val="001F5F"/>
                </a:solidFill>
                <a:latin typeface="Comic Sans MS"/>
                <a:cs typeface="Comic Sans MS"/>
              </a:rPr>
              <a:t>week.</a:t>
            </a:r>
            <a:r>
              <a:rPr sz="1200" spc="70" dirty="0">
                <a:solidFill>
                  <a:srgbClr val="001F5F"/>
                </a:solidFill>
                <a:latin typeface="Comic Sans MS"/>
                <a:cs typeface="Comic Sans MS"/>
              </a:rPr>
              <a:t>  </a:t>
            </a:r>
            <a:r>
              <a:rPr sz="1200" dirty="0">
                <a:solidFill>
                  <a:srgbClr val="001F5F"/>
                </a:solidFill>
                <a:latin typeface="Comic Sans MS"/>
                <a:cs typeface="Comic Sans MS"/>
              </a:rPr>
              <a:t>Levelled</a:t>
            </a:r>
            <a:r>
              <a:rPr sz="1200" spc="80" dirty="0">
                <a:solidFill>
                  <a:srgbClr val="001F5F"/>
                </a:solidFill>
                <a:latin typeface="Comic Sans MS"/>
                <a:cs typeface="Comic Sans MS"/>
              </a:rPr>
              <a:t>  </a:t>
            </a:r>
            <a:r>
              <a:rPr sz="1200" dirty="0">
                <a:solidFill>
                  <a:srgbClr val="001F5F"/>
                </a:solidFill>
                <a:latin typeface="Comic Sans MS"/>
                <a:cs typeface="Comic Sans MS"/>
              </a:rPr>
              <a:t>reading</a:t>
            </a:r>
            <a:r>
              <a:rPr sz="1200" spc="75" dirty="0">
                <a:solidFill>
                  <a:srgbClr val="001F5F"/>
                </a:solidFill>
                <a:latin typeface="Comic Sans MS"/>
                <a:cs typeface="Comic Sans MS"/>
              </a:rPr>
              <a:t>  </a:t>
            </a:r>
            <a:r>
              <a:rPr sz="1200" dirty="0">
                <a:solidFill>
                  <a:srgbClr val="001F5F"/>
                </a:solidFill>
                <a:latin typeface="Comic Sans MS"/>
                <a:cs typeface="Comic Sans MS"/>
              </a:rPr>
              <a:t>books</a:t>
            </a:r>
            <a:r>
              <a:rPr sz="1200" spc="495" dirty="0">
                <a:solidFill>
                  <a:srgbClr val="001F5F"/>
                </a:solidFill>
                <a:latin typeface="Comic Sans MS"/>
                <a:cs typeface="Comic Sans MS"/>
              </a:rPr>
              <a:t> </a:t>
            </a:r>
            <a:r>
              <a:rPr sz="1200" dirty="0">
                <a:solidFill>
                  <a:srgbClr val="001F5F"/>
                </a:solidFill>
                <a:latin typeface="Comic Sans MS"/>
                <a:cs typeface="Comic Sans MS"/>
              </a:rPr>
              <a:t>will</a:t>
            </a:r>
            <a:r>
              <a:rPr sz="1200" spc="70" dirty="0">
                <a:solidFill>
                  <a:srgbClr val="001F5F"/>
                </a:solidFill>
                <a:latin typeface="Comic Sans MS"/>
                <a:cs typeface="Comic Sans MS"/>
              </a:rPr>
              <a:t>  </a:t>
            </a:r>
            <a:r>
              <a:rPr sz="1200" dirty="0">
                <a:solidFill>
                  <a:srgbClr val="001F5F"/>
                </a:solidFill>
                <a:latin typeface="Comic Sans MS"/>
                <a:cs typeface="Comic Sans MS"/>
              </a:rPr>
              <a:t>also</a:t>
            </a:r>
            <a:r>
              <a:rPr sz="1200" spc="75" dirty="0">
                <a:solidFill>
                  <a:srgbClr val="001F5F"/>
                </a:solidFill>
                <a:latin typeface="Comic Sans MS"/>
                <a:cs typeface="Comic Sans MS"/>
              </a:rPr>
              <a:t>  </a:t>
            </a:r>
            <a:r>
              <a:rPr sz="1200" spc="-25" dirty="0">
                <a:solidFill>
                  <a:srgbClr val="001F5F"/>
                </a:solidFill>
                <a:latin typeface="Comic Sans MS"/>
                <a:cs typeface="Comic Sans MS"/>
              </a:rPr>
              <a:t>be </a:t>
            </a:r>
            <a:r>
              <a:rPr sz="1200" dirty="0">
                <a:solidFill>
                  <a:srgbClr val="001F5F"/>
                </a:solidFill>
                <a:latin typeface="Comic Sans MS"/>
                <a:cs typeface="Comic Sans MS"/>
              </a:rPr>
              <a:t>changed</a:t>
            </a:r>
            <a:r>
              <a:rPr sz="1200" spc="60" dirty="0">
                <a:solidFill>
                  <a:srgbClr val="001F5F"/>
                </a:solidFill>
                <a:latin typeface="Comic Sans MS"/>
                <a:cs typeface="Comic Sans MS"/>
              </a:rPr>
              <a:t> </a:t>
            </a:r>
            <a:r>
              <a:rPr sz="1200" dirty="0">
                <a:solidFill>
                  <a:srgbClr val="001F5F"/>
                </a:solidFill>
                <a:latin typeface="Comic Sans MS"/>
                <a:cs typeface="Comic Sans MS"/>
              </a:rPr>
              <a:t>on</a:t>
            </a:r>
            <a:r>
              <a:rPr sz="1200" spc="50" dirty="0">
                <a:solidFill>
                  <a:srgbClr val="001F5F"/>
                </a:solidFill>
                <a:latin typeface="Comic Sans MS"/>
                <a:cs typeface="Comic Sans MS"/>
              </a:rPr>
              <a:t> </a:t>
            </a:r>
            <a:r>
              <a:rPr sz="1200" dirty="0">
                <a:solidFill>
                  <a:srgbClr val="001F5F"/>
                </a:solidFill>
                <a:latin typeface="Comic Sans MS"/>
                <a:cs typeface="Comic Sans MS"/>
              </a:rPr>
              <a:t>a</a:t>
            </a:r>
            <a:r>
              <a:rPr sz="1200" spc="50" dirty="0">
                <a:solidFill>
                  <a:srgbClr val="001F5F"/>
                </a:solidFill>
                <a:latin typeface="Comic Sans MS"/>
                <a:cs typeface="Comic Sans MS"/>
              </a:rPr>
              <a:t> </a:t>
            </a:r>
            <a:r>
              <a:rPr sz="1200" b="1" dirty="0">
                <a:solidFill>
                  <a:srgbClr val="001F5F"/>
                </a:solidFill>
                <a:latin typeface="Comic Sans MS"/>
                <a:cs typeface="Comic Sans MS"/>
              </a:rPr>
              <a:t>Monday</a:t>
            </a:r>
            <a:r>
              <a:rPr sz="1200" dirty="0">
                <a:solidFill>
                  <a:srgbClr val="001F5F"/>
                </a:solidFill>
                <a:latin typeface="Comic Sans MS"/>
                <a:cs typeface="Comic Sans MS"/>
              </a:rPr>
              <a:t>.</a:t>
            </a:r>
            <a:r>
              <a:rPr sz="1200" spc="50" dirty="0">
                <a:solidFill>
                  <a:srgbClr val="001F5F"/>
                </a:solidFill>
                <a:latin typeface="Comic Sans MS"/>
                <a:cs typeface="Comic Sans MS"/>
              </a:rPr>
              <a:t> </a:t>
            </a:r>
            <a:endParaRPr sz="1200" dirty="0">
              <a:latin typeface="Comic Sans MS"/>
              <a:cs typeface="Comic Sans MS"/>
            </a:endParaRPr>
          </a:p>
        </p:txBody>
      </p:sp>
      <p:sp>
        <p:nvSpPr>
          <p:cNvPr id="14" name="object 10">
            <a:extLst>
              <a:ext uri="{FF2B5EF4-FFF2-40B4-BE49-F238E27FC236}">
                <a16:creationId xmlns:a16="http://schemas.microsoft.com/office/drawing/2014/main" id="{5ED7E610-64F9-4AEC-B331-BD828BFE6F16}"/>
              </a:ext>
            </a:extLst>
          </p:cNvPr>
          <p:cNvSpPr txBox="1"/>
          <p:nvPr/>
        </p:nvSpPr>
        <p:spPr>
          <a:xfrm>
            <a:off x="240893" y="3892603"/>
            <a:ext cx="2951480" cy="1489075"/>
          </a:xfrm>
          <a:prstGeom prst="rect">
            <a:avLst/>
          </a:prstGeom>
        </p:spPr>
        <p:txBody>
          <a:bodyPr vert="horz" wrap="square" lIns="0" tIns="12700" rIns="0" bIns="0" rtlCol="0">
            <a:spAutoFit/>
          </a:bodyPr>
          <a:lstStyle/>
          <a:p>
            <a:pPr marL="12700">
              <a:lnSpc>
                <a:spcPct val="100000"/>
              </a:lnSpc>
              <a:spcBef>
                <a:spcPts val="100"/>
              </a:spcBef>
            </a:pPr>
            <a:r>
              <a:rPr sz="1200" b="1" u="sng" spc="-10" dirty="0">
                <a:solidFill>
                  <a:srgbClr val="001F5F"/>
                </a:solidFill>
                <a:uFill>
                  <a:solidFill>
                    <a:srgbClr val="001F5F"/>
                  </a:solidFill>
                </a:uFill>
                <a:latin typeface="Comic Sans MS"/>
                <a:cs typeface="Comic Sans MS"/>
              </a:rPr>
              <a:t>PSHE</a:t>
            </a:r>
            <a:endParaRPr sz="1200" dirty="0">
              <a:latin typeface="Comic Sans MS"/>
              <a:cs typeface="Comic Sans MS"/>
            </a:endParaRPr>
          </a:p>
          <a:p>
            <a:pPr marL="12700" marR="5080" algn="just">
              <a:lnSpc>
                <a:spcPct val="100000"/>
              </a:lnSpc>
            </a:pPr>
            <a:r>
              <a:rPr sz="1200" dirty="0">
                <a:solidFill>
                  <a:srgbClr val="001F5F"/>
                </a:solidFill>
                <a:latin typeface="Comic Sans MS"/>
                <a:cs typeface="Comic Sans MS"/>
              </a:rPr>
              <a:t>In</a:t>
            </a:r>
            <a:r>
              <a:rPr sz="1200" spc="100" dirty="0">
                <a:solidFill>
                  <a:srgbClr val="001F5F"/>
                </a:solidFill>
                <a:latin typeface="Comic Sans MS"/>
                <a:cs typeface="Comic Sans MS"/>
              </a:rPr>
              <a:t> </a:t>
            </a:r>
            <a:r>
              <a:rPr sz="1200" dirty="0">
                <a:solidFill>
                  <a:srgbClr val="001F5F"/>
                </a:solidFill>
                <a:latin typeface="Comic Sans MS"/>
                <a:cs typeface="Comic Sans MS"/>
              </a:rPr>
              <a:t>PSHE,</a:t>
            </a:r>
            <a:r>
              <a:rPr sz="1200" spc="114" dirty="0">
                <a:solidFill>
                  <a:srgbClr val="001F5F"/>
                </a:solidFill>
                <a:latin typeface="Comic Sans MS"/>
                <a:cs typeface="Comic Sans MS"/>
              </a:rPr>
              <a:t> </a:t>
            </a:r>
            <a:r>
              <a:rPr sz="1200" dirty="0">
                <a:solidFill>
                  <a:srgbClr val="001F5F"/>
                </a:solidFill>
                <a:latin typeface="Comic Sans MS"/>
                <a:cs typeface="Comic Sans MS"/>
              </a:rPr>
              <a:t>we</a:t>
            </a:r>
            <a:r>
              <a:rPr sz="1200" spc="105" dirty="0">
                <a:solidFill>
                  <a:srgbClr val="001F5F"/>
                </a:solidFill>
                <a:latin typeface="Comic Sans MS"/>
                <a:cs typeface="Comic Sans MS"/>
              </a:rPr>
              <a:t> </a:t>
            </a:r>
            <a:r>
              <a:rPr sz="1200" dirty="0">
                <a:solidFill>
                  <a:srgbClr val="001F5F"/>
                </a:solidFill>
                <a:latin typeface="Comic Sans MS"/>
                <a:cs typeface="Comic Sans MS"/>
              </a:rPr>
              <a:t>will</a:t>
            </a:r>
            <a:r>
              <a:rPr sz="1200" spc="114" dirty="0">
                <a:solidFill>
                  <a:srgbClr val="001F5F"/>
                </a:solidFill>
                <a:latin typeface="Comic Sans MS"/>
                <a:cs typeface="Comic Sans MS"/>
              </a:rPr>
              <a:t> </a:t>
            </a:r>
            <a:r>
              <a:rPr sz="1200" dirty="0">
                <a:solidFill>
                  <a:srgbClr val="001F5F"/>
                </a:solidFill>
                <a:latin typeface="Comic Sans MS"/>
                <a:cs typeface="Comic Sans MS"/>
              </a:rPr>
              <a:t>be</a:t>
            </a:r>
            <a:r>
              <a:rPr sz="1200" spc="120" dirty="0">
                <a:solidFill>
                  <a:srgbClr val="001F5F"/>
                </a:solidFill>
                <a:latin typeface="Comic Sans MS"/>
                <a:cs typeface="Comic Sans MS"/>
              </a:rPr>
              <a:t> </a:t>
            </a:r>
            <a:r>
              <a:rPr sz="1200" dirty="0">
                <a:solidFill>
                  <a:srgbClr val="001F5F"/>
                </a:solidFill>
                <a:latin typeface="Comic Sans MS"/>
                <a:cs typeface="Comic Sans MS"/>
              </a:rPr>
              <a:t>learning</a:t>
            </a:r>
            <a:r>
              <a:rPr sz="1200" spc="110" dirty="0">
                <a:solidFill>
                  <a:srgbClr val="001F5F"/>
                </a:solidFill>
                <a:latin typeface="Comic Sans MS"/>
                <a:cs typeface="Comic Sans MS"/>
              </a:rPr>
              <a:t> </a:t>
            </a:r>
            <a:r>
              <a:rPr sz="1200" dirty="0">
                <a:solidFill>
                  <a:srgbClr val="001F5F"/>
                </a:solidFill>
                <a:latin typeface="Comic Sans MS"/>
                <a:cs typeface="Comic Sans MS"/>
              </a:rPr>
              <a:t>about</a:t>
            </a:r>
            <a:r>
              <a:rPr sz="1200" spc="95" dirty="0">
                <a:solidFill>
                  <a:srgbClr val="001F5F"/>
                </a:solidFill>
                <a:latin typeface="Comic Sans MS"/>
                <a:cs typeface="Comic Sans MS"/>
              </a:rPr>
              <a:t> </a:t>
            </a:r>
            <a:r>
              <a:rPr sz="1200" spc="-25" dirty="0">
                <a:solidFill>
                  <a:srgbClr val="001F5F"/>
                </a:solidFill>
                <a:latin typeface="Comic Sans MS"/>
                <a:cs typeface="Comic Sans MS"/>
              </a:rPr>
              <a:t>the </a:t>
            </a:r>
            <a:r>
              <a:rPr sz="1200" dirty="0">
                <a:solidFill>
                  <a:srgbClr val="001F5F"/>
                </a:solidFill>
                <a:latin typeface="Comic Sans MS"/>
                <a:cs typeface="Comic Sans MS"/>
              </a:rPr>
              <a:t>wider</a:t>
            </a:r>
            <a:r>
              <a:rPr sz="1200" spc="434" dirty="0">
                <a:solidFill>
                  <a:srgbClr val="001F5F"/>
                </a:solidFill>
                <a:latin typeface="Comic Sans MS"/>
                <a:cs typeface="Comic Sans MS"/>
              </a:rPr>
              <a:t> </a:t>
            </a:r>
            <a:r>
              <a:rPr sz="1200" dirty="0">
                <a:solidFill>
                  <a:srgbClr val="001F5F"/>
                </a:solidFill>
                <a:latin typeface="Comic Sans MS"/>
                <a:cs typeface="Comic Sans MS"/>
              </a:rPr>
              <a:t>world.</a:t>
            </a:r>
            <a:r>
              <a:rPr sz="1200" spc="420" dirty="0">
                <a:solidFill>
                  <a:srgbClr val="001F5F"/>
                </a:solidFill>
                <a:latin typeface="Comic Sans MS"/>
                <a:cs typeface="Comic Sans MS"/>
              </a:rPr>
              <a:t> </a:t>
            </a:r>
            <a:r>
              <a:rPr sz="1200" dirty="0">
                <a:solidFill>
                  <a:srgbClr val="001F5F"/>
                </a:solidFill>
                <a:latin typeface="Comic Sans MS"/>
                <a:cs typeface="Comic Sans MS"/>
              </a:rPr>
              <a:t>This</a:t>
            </a:r>
            <a:r>
              <a:rPr sz="1200" spc="420" dirty="0">
                <a:solidFill>
                  <a:srgbClr val="001F5F"/>
                </a:solidFill>
                <a:latin typeface="Comic Sans MS"/>
                <a:cs typeface="Comic Sans MS"/>
              </a:rPr>
              <a:t> </a:t>
            </a:r>
            <a:r>
              <a:rPr sz="1200" dirty="0">
                <a:solidFill>
                  <a:srgbClr val="001F5F"/>
                </a:solidFill>
                <a:latin typeface="Comic Sans MS"/>
                <a:cs typeface="Comic Sans MS"/>
              </a:rPr>
              <a:t>will</a:t>
            </a:r>
            <a:r>
              <a:rPr sz="1200" spc="415" dirty="0">
                <a:solidFill>
                  <a:srgbClr val="001F5F"/>
                </a:solidFill>
                <a:latin typeface="Comic Sans MS"/>
                <a:cs typeface="Comic Sans MS"/>
              </a:rPr>
              <a:t> </a:t>
            </a:r>
            <a:r>
              <a:rPr sz="1200" dirty="0">
                <a:solidFill>
                  <a:srgbClr val="001F5F"/>
                </a:solidFill>
                <a:latin typeface="Comic Sans MS"/>
                <a:cs typeface="Comic Sans MS"/>
              </a:rPr>
              <a:t>include</a:t>
            </a:r>
            <a:r>
              <a:rPr sz="1200" spc="420" dirty="0">
                <a:solidFill>
                  <a:srgbClr val="001F5F"/>
                </a:solidFill>
                <a:latin typeface="Comic Sans MS"/>
                <a:cs typeface="Comic Sans MS"/>
              </a:rPr>
              <a:t> </a:t>
            </a:r>
            <a:r>
              <a:rPr sz="1200" spc="-10" dirty="0">
                <a:solidFill>
                  <a:srgbClr val="001F5F"/>
                </a:solidFill>
                <a:latin typeface="Comic Sans MS"/>
                <a:cs typeface="Comic Sans MS"/>
              </a:rPr>
              <a:t>learning </a:t>
            </a:r>
            <a:r>
              <a:rPr sz="1200" dirty="0">
                <a:solidFill>
                  <a:srgbClr val="001F5F"/>
                </a:solidFill>
                <a:latin typeface="Comic Sans MS"/>
                <a:cs typeface="Comic Sans MS"/>
              </a:rPr>
              <a:t>about</a:t>
            </a:r>
            <a:r>
              <a:rPr sz="1200" spc="330" dirty="0">
                <a:solidFill>
                  <a:srgbClr val="001F5F"/>
                </a:solidFill>
                <a:latin typeface="Comic Sans MS"/>
                <a:cs typeface="Comic Sans MS"/>
              </a:rPr>
              <a:t>  </a:t>
            </a:r>
            <a:r>
              <a:rPr sz="1200" dirty="0">
                <a:solidFill>
                  <a:srgbClr val="001F5F"/>
                </a:solidFill>
                <a:latin typeface="Comic Sans MS"/>
                <a:cs typeface="Comic Sans MS"/>
              </a:rPr>
              <a:t>money,</a:t>
            </a:r>
            <a:r>
              <a:rPr sz="1200" spc="330" dirty="0">
                <a:solidFill>
                  <a:srgbClr val="001F5F"/>
                </a:solidFill>
                <a:latin typeface="Comic Sans MS"/>
                <a:cs typeface="Comic Sans MS"/>
              </a:rPr>
              <a:t>  </a:t>
            </a:r>
            <a:r>
              <a:rPr sz="1200" dirty="0">
                <a:solidFill>
                  <a:srgbClr val="001F5F"/>
                </a:solidFill>
                <a:latin typeface="Comic Sans MS"/>
                <a:cs typeface="Comic Sans MS"/>
              </a:rPr>
              <a:t>rule,</a:t>
            </a:r>
            <a:r>
              <a:rPr sz="1200" spc="335" dirty="0">
                <a:solidFill>
                  <a:srgbClr val="001F5F"/>
                </a:solidFill>
                <a:latin typeface="Comic Sans MS"/>
                <a:cs typeface="Comic Sans MS"/>
              </a:rPr>
              <a:t>  </a:t>
            </a:r>
            <a:r>
              <a:rPr sz="1200" dirty="0">
                <a:solidFill>
                  <a:srgbClr val="001F5F"/>
                </a:solidFill>
                <a:latin typeface="Comic Sans MS"/>
                <a:cs typeface="Comic Sans MS"/>
              </a:rPr>
              <a:t>the</a:t>
            </a:r>
            <a:r>
              <a:rPr sz="1200" spc="335" dirty="0">
                <a:solidFill>
                  <a:srgbClr val="001F5F"/>
                </a:solidFill>
                <a:latin typeface="Comic Sans MS"/>
                <a:cs typeface="Comic Sans MS"/>
              </a:rPr>
              <a:t>  </a:t>
            </a:r>
            <a:r>
              <a:rPr sz="1200" spc="-10" dirty="0">
                <a:solidFill>
                  <a:srgbClr val="001F5F"/>
                </a:solidFill>
                <a:latin typeface="Comic Sans MS"/>
                <a:cs typeface="Comic Sans MS"/>
              </a:rPr>
              <a:t>difference </a:t>
            </a:r>
            <a:r>
              <a:rPr sz="1200" dirty="0">
                <a:solidFill>
                  <a:srgbClr val="001F5F"/>
                </a:solidFill>
                <a:latin typeface="Comic Sans MS"/>
                <a:cs typeface="Comic Sans MS"/>
              </a:rPr>
              <a:t>between</a:t>
            </a:r>
            <a:r>
              <a:rPr sz="1200" spc="95" dirty="0">
                <a:solidFill>
                  <a:srgbClr val="001F5F"/>
                </a:solidFill>
                <a:latin typeface="Comic Sans MS"/>
                <a:cs typeface="Comic Sans MS"/>
              </a:rPr>
              <a:t>  </a:t>
            </a:r>
            <a:r>
              <a:rPr sz="1200" dirty="0">
                <a:solidFill>
                  <a:srgbClr val="001F5F"/>
                </a:solidFill>
                <a:latin typeface="Comic Sans MS"/>
                <a:cs typeface="Comic Sans MS"/>
              </a:rPr>
              <a:t>want</a:t>
            </a:r>
            <a:r>
              <a:rPr sz="1200" spc="90" dirty="0">
                <a:solidFill>
                  <a:srgbClr val="001F5F"/>
                </a:solidFill>
                <a:latin typeface="Comic Sans MS"/>
                <a:cs typeface="Comic Sans MS"/>
              </a:rPr>
              <a:t>  </a:t>
            </a:r>
            <a:r>
              <a:rPr sz="1200" dirty="0">
                <a:solidFill>
                  <a:srgbClr val="001F5F"/>
                </a:solidFill>
                <a:latin typeface="Comic Sans MS"/>
                <a:cs typeface="Comic Sans MS"/>
              </a:rPr>
              <a:t>and</a:t>
            </a:r>
            <a:r>
              <a:rPr sz="1200" spc="90" dirty="0">
                <a:solidFill>
                  <a:srgbClr val="001F5F"/>
                </a:solidFill>
                <a:latin typeface="Comic Sans MS"/>
                <a:cs typeface="Comic Sans MS"/>
              </a:rPr>
              <a:t>  </a:t>
            </a:r>
            <a:r>
              <a:rPr sz="1200" dirty="0">
                <a:solidFill>
                  <a:srgbClr val="001F5F"/>
                </a:solidFill>
                <a:latin typeface="Comic Sans MS"/>
                <a:cs typeface="Comic Sans MS"/>
              </a:rPr>
              <a:t>need,</a:t>
            </a:r>
            <a:r>
              <a:rPr sz="1200" spc="95" dirty="0">
                <a:solidFill>
                  <a:srgbClr val="001F5F"/>
                </a:solidFill>
                <a:latin typeface="Comic Sans MS"/>
                <a:cs typeface="Comic Sans MS"/>
              </a:rPr>
              <a:t>  </a:t>
            </a:r>
            <a:r>
              <a:rPr sz="1200" dirty="0">
                <a:solidFill>
                  <a:srgbClr val="001F5F"/>
                </a:solidFill>
                <a:latin typeface="Comic Sans MS"/>
                <a:cs typeface="Comic Sans MS"/>
              </a:rPr>
              <a:t>respect</a:t>
            </a:r>
            <a:r>
              <a:rPr sz="1200" spc="90" dirty="0">
                <a:solidFill>
                  <a:srgbClr val="001F5F"/>
                </a:solidFill>
                <a:latin typeface="Comic Sans MS"/>
                <a:cs typeface="Comic Sans MS"/>
              </a:rPr>
              <a:t>  </a:t>
            </a:r>
            <a:r>
              <a:rPr sz="1200" spc="-25" dirty="0">
                <a:solidFill>
                  <a:srgbClr val="001F5F"/>
                </a:solidFill>
                <a:latin typeface="Comic Sans MS"/>
                <a:cs typeface="Comic Sans MS"/>
              </a:rPr>
              <a:t>for </a:t>
            </a:r>
            <a:r>
              <a:rPr sz="1200" dirty="0">
                <a:solidFill>
                  <a:srgbClr val="001F5F"/>
                </a:solidFill>
                <a:latin typeface="Comic Sans MS"/>
                <a:cs typeface="Comic Sans MS"/>
              </a:rPr>
              <a:t>others</a:t>
            </a:r>
            <a:r>
              <a:rPr sz="1200" spc="225" dirty="0">
                <a:solidFill>
                  <a:srgbClr val="001F5F"/>
                </a:solidFill>
                <a:latin typeface="Comic Sans MS"/>
                <a:cs typeface="Comic Sans MS"/>
              </a:rPr>
              <a:t>  </a:t>
            </a:r>
            <a:r>
              <a:rPr sz="1200" dirty="0">
                <a:solidFill>
                  <a:srgbClr val="001F5F"/>
                </a:solidFill>
                <a:latin typeface="Comic Sans MS"/>
                <a:cs typeface="Comic Sans MS"/>
              </a:rPr>
              <a:t>and</a:t>
            </a:r>
            <a:r>
              <a:rPr sz="1200" spc="220" dirty="0">
                <a:solidFill>
                  <a:srgbClr val="001F5F"/>
                </a:solidFill>
                <a:latin typeface="Comic Sans MS"/>
                <a:cs typeface="Comic Sans MS"/>
              </a:rPr>
              <a:t>  </a:t>
            </a:r>
            <a:r>
              <a:rPr sz="1200" dirty="0">
                <a:solidFill>
                  <a:srgbClr val="001F5F"/>
                </a:solidFill>
                <a:latin typeface="Comic Sans MS"/>
                <a:cs typeface="Comic Sans MS"/>
              </a:rPr>
              <a:t>being</a:t>
            </a:r>
            <a:r>
              <a:rPr sz="1200" spc="229" dirty="0">
                <a:solidFill>
                  <a:srgbClr val="001F5F"/>
                </a:solidFill>
                <a:latin typeface="Comic Sans MS"/>
                <a:cs typeface="Comic Sans MS"/>
              </a:rPr>
              <a:t>  </a:t>
            </a:r>
            <a:r>
              <a:rPr sz="1200" dirty="0">
                <a:solidFill>
                  <a:srgbClr val="001F5F"/>
                </a:solidFill>
                <a:latin typeface="Comic Sans MS"/>
                <a:cs typeface="Comic Sans MS"/>
              </a:rPr>
              <a:t>part</a:t>
            </a:r>
            <a:r>
              <a:rPr sz="1200" spc="215" dirty="0">
                <a:solidFill>
                  <a:srgbClr val="001F5F"/>
                </a:solidFill>
                <a:latin typeface="Comic Sans MS"/>
                <a:cs typeface="Comic Sans MS"/>
              </a:rPr>
              <a:t>  </a:t>
            </a:r>
            <a:r>
              <a:rPr sz="1200" dirty="0">
                <a:solidFill>
                  <a:srgbClr val="001F5F"/>
                </a:solidFill>
                <a:latin typeface="Comic Sans MS"/>
                <a:cs typeface="Comic Sans MS"/>
              </a:rPr>
              <a:t>of</a:t>
            </a:r>
            <a:r>
              <a:rPr sz="1200" spc="220" dirty="0">
                <a:solidFill>
                  <a:srgbClr val="001F5F"/>
                </a:solidFill>
                <a:latin typeface="Comic Sans MS"/>
                <a:cs typeface="Comic Sans MS"/>
              </a:rPr>
              <a:t>  </a:t>
            </a:r>
            <a:r>
              <a:rPr sz="1200" dirty="0">
                <a:solidFill>
                  <a:srgbClr val="001F5F"/>
                </a:solidFill>
                <a:latin typeface="Comic Sans MS"/>
                <a:cs typeface="Comic Sans MS"/>
              </a:rPr>
              <a:t>a</a:t>
            </a:r>
            <a:r>
              <a:rPr sz="1200" spc="220" dirty="0">
                <a:solidFill>
                  <a:srgbClr val="001F5F"/>
                </a:solidFill>
                <a:latin typeface="Comic Sans MS"/>
                <a:cs typeface="Comic Sans MS"/>
              </a:rPr>
              <a:t>  </a:t>
            </a:r>
            <a:r>
              <a:rPr sz="1200" spc="-20" dirty="0">
                <a:solidFill>
                  <a:srgbClr val="001F5F"/>
                </a:solidFill>
                <a:latin typeface="Comic Sans MS"/>
                <a:cs typeface="Comic Sans MS"/>
              </a:rPr>
              <a:t>wider </a:t>
            </a:r>
            <a:r>
              <a:rPr sz="1200" dirty="0">
                <a:solidFill>
                  <a:srgbClr val="001F5F"/>
                </a:solidFill>
                <a:latin typeface="Comic Sans MS"/>
                <a:cs typeface="Comic Sans MS"/>
              </a:rPr>
              <a:t>community.</a:t>
            </a:r>
            <a:r>
              <a:rPr sz="1200" spc="440" dirty="0">
                <a:solidFill>
                  <a:srgbClr val="001F5F"/>
                </a:solidFill>
                <a:latin typeface="Comic Sans MS"/>
                <a:cs typeface="Comic Sans MS"/>
              </a:rPr>
              <a:t> </a:t>
            </a:r>
            <a:r>
              <a:rPr sz="1200" dirty="0">
                <a:solidFill>
                  <a:srgbClr val="001F5F"/>
                </a:solidFill>
                <a:latin typeface="Comic Sans MS"/>
                <a:cs typeface="Comic Sans MS"/>
              </a:rPr>
              <a:t>We</a:t>
            </a:r>
            <a:r>
              <a:rPr sz="1200" spc="445" dirty="0">
                <a:solidFill>
                  <a:srgbClr val="001F5F"/>
                </a:solidFill>
                <a:latin typeface="Comic Sans MS"/>
                <a:cs typeface="Comic Sans MS"/>
              </a:rPr>
              <a:t> </a:t>
            </a:r>
            <a:r>
              <a:rPr sz="1200" dirty="0">
                <a:solidFill>
                  <a:srgbClr val="001F5F"/>
                </a:solidFill>
                <a:latin typeface="Comic Sans MS"/>
                <a:cs typeface="Comic Sans MS"/>
              </a:rPr>
              <a:t>will</a:t>
            </a:r>
            <a:r>
              <a:rPr sz="1200" spc="450" dirty="0">
                <a:solidFill>
                  <a:srgbClr val="001F5F"/>
                </a:solidFill>
                <a:latin typeface="Comic Sans MS"/>
                <a:cs typeface="Comic Sans MS"/>
              </a:rPr>
              <a:t> </a:t>
            </a:r>
            <a:r>
              <a:rPr sz="1200" dirty="0">
                <a:solidFill>
                  <a:srgbClr val="001F5F"/>
                </a:solidFill>
                <a:latin typeface="Comic Sans MS"/>
                <a:cs typeface="Comic Sans MS"/>
              </a:rPr>
              <a:t>be</a:t>
            </a:r>
            <a:r>
              <a:rPr sz="1200" spc="445" dirty="0">
                <a:solidFill>
                  <a:srgbClr val="001F5F"/>
                </a:solidFill>
                <a:latin typeface="Comic Sans MS"/>
                <a:cs typeface="Comic Sans MS"/>
              </a:rPr>
              <a:t> </a:t>
            </a:r>
            <a:r>
              <a:rPr sz="1200" dirty="0">
                <a:solidFill>
                  <a:srgbClr val="001F5F"/>
                </a:solidFill>
                <a:latin typeface="Comic Sans MS"/>
                <a:cs typeface="Comic Sans MS"/>
              </a:rPr>
              <a:t>thinking</a:t>
            </a:r>
            <a:r>
              <a:rPr sz="1200" spc="440" dirty="0">
                <a:solidFill>
                  <a:srgbClr val="001F5F"/>
                </a:solidFill>
                <a:latin typeface="Comic Sans MS"/>
                <a:cs typeface="Comic Sans MS"/>
              </a:rPr>
              <a:t> </a:t>
            </a:r>
            <a:r>
              <a:rPr sz="1200" spc="-20" dirty="0">
                <a:solidFill>
                  <a:srgbClr val="001F5F"/>
                </a:solidFill>
                <a:latin typeface="Comic Sans MS"/>
                <a:cs typeface="Comic Sans MS"/>
              </a:rPr>
              <a:t>about </a:t>
            </a:r>
            <a:r>
              <a:rPr sz="1200" dirty="0">
                <a:solidFill>
                  <a:srgbClr val="001F5F"/>
                </a:solidFill>
                <a:latin typeface="Comic Sans MS"/>
                <a:cs typeface="Comic Sans MS"/>
              </a:rPr>
              <a:t>transitions</a:t>
            </a:r>
            <a:r>
              <a:rPr sz="1200" spc="-40" dirty="0">
                <a:solidFill>
                  <a:srgbClr val="001F5F"/>
                </a:solidFill>
                <a:latin typeface="Comic Sans MS"/>
                <a:cs typeface="Comic Sans MS"/>
              </a:rPr>
              <a:t> </a:t>
            </a:r>
            <a:r>
              <a:rPr sz="1200" dirty="0">
                <a:solidFill>
                  <a:srgbClr val="001F5F"/>
                </a:solidFill>
                <a:latin typeface="Comic Sans MS"/>
                <a:cs typeface="Comic Sans MS"/>
              </a:rPr>
              <a:t>that</a:t>
            </a:r>
            <a:r>
              <a:rPr sz="1200" spc="-20" dirty="0">
                <a:solidFill>
                  <a:srgbClr val="001F5F"/>
                </a:solidFill>
                <a:latin typeface="Comic Sans MS"/>
                <a:cs typeface="Comic Sans MS"/>
              </a:rPr>
              <a:t> </a:t>
            </a:r>
            <a:r>
              <a:rPr sz="1200" dirty="0">
                <a:solidFill>
                  <a:srgbClr val="001F5F"/>
                </a:solidFill>
                <a:latin typeface="Comic Sans MS"/>
                <a:cs typeface="Comic Sans MS"/>
              </a:rPr>
              <a:t>happen</a:t>
            </a:r>
            <a:r>
              <a:rPr sz="1200" spc="-20" dirty="0">
                <a:solidFill>
                  <a:srgbClr val="001F5F"/>
                </a:solidFill>
                <a:latin typeface="Comic Sans MS"/>
                <a:cs typeface="Comic Sans MS"/>
              </a:rPr>
              <a:t> </a:t>
            </a:r>
            <a:r>
              <a:rPr sz="1200" dirty="0">
                <a:solidFill>
                  <a:srgbClr val="001F5F"/>
                </a:solidFill>
                <a:latin typeface="Comic Sans MS"/>
                <a:cs typeface="Comic Sans MS"/>
              </a:rPr>
              <a:t>in</a:t>
            </a:r>
            <a:r>
              <a:rPr sz="1200" spc="-25" dirty="0">
                <a:solidFill>
                  <a:srgbClr val="001F5F"/>
                </a:solidFill>
                <a:latin typeface="Comic Sans MS"/>
                <a:cs typeface="Comic Sans MS"/>
              </a:rPr>
              <a:t> </a:t>
            </a:r>
            <a:r>
              <a:rPr sz="1200" dirty="0">
                <a:solidFill>
                  <a:srgbClr val="001F5F"/>
                </a:solidFill>
                <a:latin typeface="Comic Sans MS"/>
                <a:cs typeface="Comic Sans MS"/>
              </a:rPr>
              <a:t>our</a:t>
            </a:r>
            <a:r>
              <a:rPr sz="1200" spc="-30" dirty="0">
                <a:solidFill>
                  <a:srgbClr val="001F5F"/>
                </a:solidFill>
                <a:latin typeface="Comic Sans MS"/>
                <a:cs typeface="Comic Sans MS"/>
              </a:rPr>
              <a:t> </a:t>
            </a:r>
            <a:r>
              <a:rPr sz="1200" spc="-10" dirty="0">
                <a:solidFill>
                  <a:srgbClr val="001F5F"/>
                </a:solidFill>
                <a:latin typeface="Comic Sans MS"/>
                <a:cs typeface="Comic Sans MS"/>
              </a:rPr>
              <a:t>lives.</a:t>
            </a:r>
            <a:endParaRPr sz="1200" dirty="0">
              <a:latin typeface="Comic Sans MS"/>
              <a:cs typeface="Comic Sans MS"/>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6602762" y="0"/>
            <a:ext cx="5589237" cy="1181043"/>
          </a:xfrm>
          <a:prstGeom prst="rect">
            <a:avLst/>
          </a:prstGeom>
        </p:spPr>
      </p:pic>
      <p:pic>
        <p:nvPicPr>
          <p:cNvPr id="3" name="object 3"/>
          <p:cNvPicPr/>
          <p:nvPr/>
        </p:nvPicPr>
        <p:blipFill>
          <a:blip r:embed="rId3" cstate="print"/>
          <a:stretch>
            <a:fillRect/>
          </a:stretch>
        </p:blipFill>
        <p:spPr>
          <a:xfrm>
            <a:off x="0" y="5676956"/>
            <a:ext cx="5589236" cy="1181041"/>
          </a:xfrm>
          <a:prstGeom prst="rect">
            <a:avLst/>
          </a:prstGeom>
        </p:spPr>
      </p:pic>
      <p:sp>
        <p:nvSpPr>
          <p:cNvPr id="4" name="object 4"/>
          <p:cNvSpPr txBox="1"/>
          <p:nvPr/>
        </p:nvSpPr>
        <p:spPr>
          <a:xfrm>
            <a:off x="8324088" y="1600200"/>
            <a:ext cx="3465829" cy="3155950"/>
          </a:xfrm>
          <a:prstGeom prst="rect">
            <a:avLst/>
          </a:prstGeom>
        </p:spPr>
        <p:txBody>
          <a:bodyPr vert="horz" wrap="square" lIns="0" tIns="12700" rIns="0" bIns="0" rtlCol="0">
            <a:spAutoFit/>
          </a:bodyPr>
          <a:lstStyle/>
          <a:p>
            <a:pPr marL="12700" marR="5715" algn="just">
              <a:lnSpc>
                <a:spcPct val="100000"/>
              </a:lnSpc>
              <a:spcBef>
                <a:spcPts val="100"/>
              </a:spcBef>
            </a:pPr>
            <a:r>
              <a:rPr sz="1200" b="1" dirty="0">
                <a:solidFill>
                  <a:srgbClr val="001F5F"/>
                </a:solidFill>
                <a:latin typeface="Comic Sans MS"/>
                <a:cs typeface="Comic Sans MS"/>
              </a:rPr>
              <a:t>Uniform</a:t>
            </a:r>
            <a:r>
              <a:rPr sz="1200" b="1" spc="465" dirty="0">
                <a:solidFill>
                  <a:srgbClr val="001F5F"/>
                </a:solidFill>
                <a:latin typeface="Comic Sans MS"/>
                <a:cs typeface="Comic Sans MS"/>
              </a:rPr>
              <a:t> </a:t>
            </a:r>
            <a:r>
              <a:rPr sz="1200" b="1" dirty="0">
                <a:solidFill>
                  <a:srgbClr val="001F5F"/>
                </a:solidFill>
                <a:latin typeface="Comic Sans MS"/>
                <a:cs typeface="Comic Sans MS"/>
              </a:rPr>
              <a:t>Expectations</a:t>
            </a:r>
            <a:r>
              <a:rPr sz="1200" dirty="0">
                <a:solidFill>
                  <a:srgbClr val="001F5F"/>
                </a:solidFill>
                <a:latin typeface="Comic Sans MS"/>
                <a:cs typeface="Comic Sans MS"/>
              </a:rPr>
              <a:t>:</a:t>
            </a:r>
            <a:r>
              <a:rPr sz="1200" spc="140" dirty="0">
                <a:solidFill>
                  <a:srgbClr val="001F5F"/>
                </a:solidFill>
                <a:latin typeface="Comic Sans MS"/>
                <a:cs typeface="Comic Sans MS"/>
              </a:rPr>
              <a:t>  </a:t>
            </a:r>
            <a:r>
              <a:rPr sz="1200" dirty="0">
                <a:solidFill>
                  <a:srgbClr val="001F5F"/>
                </a:solidFill>
                <a:latin typeface="Comic Sans MS"/>
                <a:cs typeface="Comic Sans MS"/>
              </a:rPr>
              <a:t>We</a:t>
            </a:r>
            <a:r>
              <a:rPr sz="1200" spc="145" dirty="0">
                <a:solidFill>
                  <a:srgbClr val="001F5F"/>
                </a:solidFill>
                <a:latin typeface="Comic Sans MS"/>
                <a:cs typeface="Comic Sans MS"/>
              </a:rPr>
              <a:t>  </a:t>
            </a:r>
            <a:r>
              <a:rPr sz="1200" dirty="0">
                <a:solidFill>
                  <a:srgbClr val="001F5F"/>
                </a:solidFill>
                <a:latin typeface="Comic Sans MS"/>
                <a:cs typeface="Comic Sans MS"/>
              </a:rPr>
              <a:t>will</a:t>
            </a:r>
            <a:r>
              <a:rPr sz="1200" spc="135" dirty="0">
                <a:solidFill>
                  <a:srgbClr val="001F5F"/>
                </a:solidFill>
                <a:latin typeface="Comic Sans MS"/>
                <a:cs typeface="Comic Sans MS"/>
              </a:rPr>
              <a:t>  </a:t>
            </a:r>
            <a:r>
              <a:rPr sz="1200" dirty="0">
                <a:solidFill>
                  <a:srgbClr val="001F5F"/>
                </a:solidFill>
                <a:latin typeface="Comic Sans MS"/>
                <a:cs typeface="Comic Sans MS"/>
              </a:rPr>
              <a:t>continue</a:t>
            </a:r>
            <a:r>
              <a:rPr sz="1200" spc="140" dirty="0">
                <a:solidFill>
                  <a:srgbClr val="001F5F"/>
                </a:solidFill>
                <a:latin typeface="Comic Sans MS"/>
                <a:cs typeface="Comic Sans MS"/>
              </a:rPr>
              <a:t>  </a:t>
            </a:r>
            <a:r>
              <a:rPr sz="1200" spc="-25" dirty="0">
                <a:solidFill>
                  <a:srgbClr val="001F5F"/>
                </a:solidFill>
                <a:latin typeface="Comic Sans MS"/>
                <a:cs typeface="Comic Sans MS"/>
              </a:rPr>
              <a:t>to </a:t>
            </a:r>
            <a:r>
              <a:rPr sz="1200" dirty="0">
                <a:solidFill>
                  <a:srgbClr val="001F5F"/>
                </a:solidFill>
                <a:latin typeface="Comic Sans MS"/>
                <a:cs typeface="Comic Sans MS"/>
              </a:rPr>
              <a:t>uphold</a:t>
            </a:r>
            <a:r>
              <a:rPr sz="1200" spc="420" dirty="0">
                <a:solidFill>
                  <a:srgbClr val="001F5F"/>
                </a:solidFill>
                <a:latin typeface="Comic Sans MS"/>
                <a:cs typeface="Comic Sans MS"/>
              </a:rPr>
              <a:t>  </a:t>
            </a:r>
            <a:r>
              <a:rPr sz="1200" dirty="0">
                <a:solidFill>
                  <a:srgbClr val="001F5F"/>
                </a:solidFill>
                <a:latin typeface="Comic Sans MS"/>
                <a:cs typeface="Comic Sans MS"/>
              </a:rPr>
              <a:t>expectations</a:t>
            </a:r>
            <a:r>
              <a:rPr sz="1200" spc="420" dirty="0">
                <a:solidFill>
                  <a:srgbClr val="001F5F"/>
                </a:solidFill>
                <a:latin typeface="Comic Sans MS"/>
                <a:cs typeface="Comic Sans MS"/>
              </a:rPr>
              <a:t>  </a:t>
            </a:r>
            <a:r>
              <a:rPr sz="1200" dirty="0">
                <a:solidFill>
                  <a:srgbClr val="001F5F"/>
                </a:solidFill>
                <a:latin typeface="Comic Sans MS"/>
                <a:cs typeface="Comic Sans MS"/>
              </a:rPr>
              <a:t>for</a:t>
            </a:r>
            <a:r>
              <a:rPr sz="1200" spc="420" dirty="0">
                <a:solidFill>
                  <a:srgbClr val="001F5F"/>
                </a:solidFill>
                <a:latin typeface="Comic Sans MS"/>
                <a:cs typeface="Comic Sans MS"/>
              </a:rPr>
              <a:t>  </a:t>
            </a:r>
            <a:r>
              <a:rPr sz="1200" dirty="0">
                <a:solidFill>
                  <a:srgbClr val="001F5F"/>
                </a:solidFill>
                <a:latin typeface="Comic Sans MS"/>
                <a:cs typeface="Comic Sans MS"/>
              </a:rPr>
              <a:t>school</a:t>
            </a:r>
            <a:r>
              <a:rPr sz="1200" spc="420" dirty="0">
                <a:solidFill>
                  <a:srgbClr val="001F5F"/>
                </a:solidFill>
                <a:latin typeface="Comic Sans MS"/>
                <a:cs typeface="Comic Sans MS"/>
              </a:rPr>
              <a:t>  </a:t>
            </a:r>
            <a:r>
              <a:rPr sz="1200" spc="-10" dirty="0">
                <a:solidFill>
                  <a:srgbClr val="001F5F"/>
                </a:solidFill>
                <a:latin typeface="Comic Sans MS"/>
                <a:cs typeface="Comic Sans MS"/>
              </a:rPr>
              <a:t>uniform, including:</a:t>
            </a:r>
            <a:endParaRPr sz="1200" dirty="0">
              <a:latin typeface="Comic Sans MS"/>
              <a:cs typeface="Comic Sans MS"/>
            </a:endParaRPr>
          </a:p>
          <a:p>
            <a:pPr marL="12700" marR="5080" algn="just">
              <a:lnSpc>
                <a:spcPct val="100000"/>
              </a:lnSpc>
              <a:spcBef>
                <a:spcPts val="810"/>
              </a:spcBef>
            </a:pPr>
            <a:r>
              <a:rPr sz="1200" dirty="0">
                <a:solidFill>
                  <a:srgbClr val="001F5F"/>
                </a:solidFill>
                <a:latin typeface="Comic Sans MS"/>
                <a:cs typeface="Comic Sans MS"/>
              </a:rPr>
              <a:t>A</a:t>
            </a:r>
            <a:r>
              <a:rPr sz="1200" spc="80" dirty="0">
                <a:solidFill>
                  <a:srgbClr val="001F5F"/>
                </a:solidFill>
                <a:latin typeface="Comic Sans MS"/>
                <a:cs typeface="Comic Sans MS"/>
              </a:rPr>
              <a:t> </a:t>
            </a:r>
            <a:r>
              <a:rPr sz="1200" dirty="0">
                <a:solidFill>
                  <a:srgbClr val="001F5F"/>
                </a:solidFill>
                <a:latin typeface="Comic Sans MS"/>
                <a:cs typeface="Comic Sans MS"/>
              </a:rPr>
              <a:t>navy</a:t>
            </a:r>
            <a:r>
              <a:rPr sz="1200" spc="85" dirty="0">
                <a:solidFill>
                  <a:srgbClr val="001F5F"/>
                </a:solidFill>
                <a:latin typeface="Comic Sans MS"/>
                <a:cs typeface="Comic Sans MS"/>
              </a:rPr>
              <a:t> </a:t>
            </a:r>
            <a:r>
              <a:rPr sz="1200" dirty="0">
                <a:solidFill>
                  <a:srgbClr val="001F5F"/>
                </a:solidFill>
                <a:latin typeface="Comic Sans MS"/>
                <a:cs typeface="Comic Sans MS"/>
              </a:rPr>
              <a:t>blue</a:t>
            </a:r>
            <a:r>
              <a:rPr sz="1200" spc="100" dirty="0">
                <a:solidFill>
                  <a:srgbClr val="001F5F"/>
                </a:solidFill>
                <a:latin typeface="Comic Sans MS"/>
                <a:cs typeface="Comic Sans MS"/>
              </a:rPr>
              <a:t> </a:t>
            </a:r>
            <a:r>
              <a:rPr sz="1200" dirty="0">
                <a:solidFill>
                  <a:srgbClr val="001F5F"/>
                </a:solidFill>
                <a:latin typeface="Comic Sans MS"/>
                <a:cs typeface="Comic Sans MS"/>
              </a:rPr>
              <a:t>jumper</a:t>
            </a:r>
            <a:r>
              <a:rPr sz="1200" spc="95" dirty="0">
                <a:solidFill>
                  <a:srgbClr val="001F5F"/>
                </a:solidFill>
                <a:latin typeface="Comic Sans MS"/>
                <a:cs typeface="Comic Sans MS"/>
              </a:rPr>
              <a:t> </a:t>
            </a:r>
            <a:r>
              <a:rPr sz="1200" dirty="0">
                <a:solidFill>
                  <a:srgbClr val="001F5F"/>
                </a:solidFill>
                <a:latin typeface="Comic Sans MS"/>
                <a:cs typeface="Comic Sans MS"/>
              </a:rPr>
              <a:t>or</a:t>
            </a:r>
            <a:r>
              <a:rPr sz="1200" spc="95" dirty="0">
                <a:solidFill>
                  <a:srgbClr val="001F5F"/>
                </a:solidFill>
                <a:latin typeface="Comic Sans MS"/>
                <a:cs typeface="Comic Sans MS"/>
              </a:rPr>
              <a:t> </a:t>
            </a:r>
            <a:r>
              <a:rPr sz="1200" dirty="0">
                <a:solidFill>
                  <a:srgbClr val="001F5F"/>
                </a:solidFill>
                <a:latin typeface="Comic Sans MS"/>
                <a:cs typeface="Comic Sans MS"/>
              </a:rPr>
              <a:t>cardigan</a:t>
            </a:r>
            <a:r>
              <a:rPr sz="1200" spc="85" dirty="0">
                <a:solidFill>
                  <a:srgbClr val="001F5F"/>
                </a:solidFill>
                <a:latin typeface="Comic Sans MS"/>
                <a:cs typeface="Comic Sans MS"/>
              </a:rPr>
              <a:t> </a:t>
            </a:r>
            <a:r>
              <a:rPr sz="1200" dirty="0">
                <a:solidFill>
                  <a:srgbClr val="001F5F"/>
                </a:solidFill>
                <a:latin typeface="Comic Sans MS"/>
                <a:cs typeface="Comic Sans MS"/>
              </a:rPr>
              <a:t>with</a:t>
            </a:r>
            <a:r>
              <a:rPr sz="1200" spc="80" dirty="0">
                <a:solidFill>
                  <a:srgbClr val="001F5F"/>
                </a:solidFill>
                <a:latin typeface="Comic Sans MS"/>
                <a:cs typeface="Comic Sans MS"/>
              </a:rPr>
              <a:t> </a:t>
            </a:r>
            <a:r>
              <a:rPr sz="1200" dirty="0">
                <a:solidFill>
                  <a:srgbClr val="001F5F"/>
                </a:solidFill>
                <a:latin typeface="Comic Sans MS"/>
                <a:cs typeface="Comic Sans MS"/>
              </a:rPr>
              <a:t>or</a:t>
            </a:r>
            <a:r>
              <a:rPr sz="1200" spc="100" dirty="0">
                <a:solidFill>
                  <a:srgbClr val="001F5F"/>
                </a:solidFill>
                <a:latin typeface="Comic Sans MS"/>
                <a:cs typeface="Comic Sans MS"/>
              </a:rPr>
              <a:t> </a:t>
            </a:r>
            <a:r>
              <a:rPr sz="1200" spc="-10" dirty="0">
                <a:solidFill>
                  <a:srgbClr val="001F5F"/>
                </a:solidFill>
                <a:latin typeface="Comic Sans MS"/>
                <a:cs typeface="Comic Sans MS"/>
              </a:rPr>
              <a:t>without </a:t>
            </a:r>
            <a:r>
              <a:rPr sz="1200" dirty="0">
                <a:solidFill>
                  <a:srgbClr val="001F5F"/>
                </a:solidFill>
                <a:latin typeface="Comic Sans MS"/>
                <a:cs typeface="Comic Sans MS"/>
              </a:rPr>
              <a:t>the</a:t>
            </a:r>
            <a:r>
              <a:rPr sz="1200" spc="130" dirty="0">
                <a:solidFill>
                  <a:srgbClr val="001F5F"/>
                </a:solidFill>
                <a:latin typeface="Comic Sans MS"/>
                <a:cs typeface="Comic Sans MS"/>
              </a:rPr>
              <a:t> </a:t>
            </a:r>
            <a:r>
              <a:rPr sz="1200" dirty="0">
                <a:solidFill>
                  <a:srgbClr val="001F5F"/>
                </a:solidFill>
                <a:latin typeface="Comic Sans MS"/>
                <a:cs typeface="Comic Sans MS"/>
              </a:rPr>
              <a:t>school</a:t>
            </a:r>
            <a:r>
              <a:rPr sz="1200" spc="125" dirty="0">
                <a:solidFill>
                  <a:srgbClr val="001F5F"/>
                </a:solidFill>
                <a:latin typeface="Comic Sans MS"/>
                <a:cs typeface="Comic Sans MS"/>
              </a:rPr>
              <a:t> </a:t>
            </a:r>
            <a:r>
              <a:rPr sz="1200" dirty="0">
                <a:solidFill>
                  <a:srgbClr val="001F5F"/>
                </a:solidFill>
                <a:latin typeface="Comic Sans MS"/>
                <a:cs typeface="Comic Sans MS"/>
              </a:rPr>
              <a:t>logo;</a:t>
            </a:r>
            <a:r>
              <a:rPr sz="1200" spc="135" dirty="0">
                <a:solidFill>
                  <a:srgbClr val="001F5F"/>
                </a:solidFill>
                <a:latin typeface="Comic Sans MS"/>
                <a:cs typeface="Comic Sans MS"/>
              </a:rPr>
              <a:t> </a:t>
            </a:r>
            <a:r>
              <a:rPr sz="1200" dirty="0">
                <a:solidFill>
                  <a:srgbClr val="001F5F"/>
                </a:solidFill>
                <a:latin typeface="Comic Sans MS"/>
                <a:cs typeface="Comic Sans MS"/>
              </a:rPr>
              <a:t>grey</a:t>
            </a:r>
            <a:r>
              <a:rPr sz="1200" spc="120" dirty="0">
                <a:solidFill>
                  <a:srgbClr val="001F5F"/>
                </a:solidFill>
                <a:latin typeface="Comic Sans MS"/>
                <a:cs typeface="Comic Sans MS"/>
              </a:rPr>
              <a:t> </a:t>
            </a:r>
            <a:r>
              <a:rPr sz="1200" dirty="0">
                <a:solidFill>
                  <a:srgbClr val="001F5F"/>
                </a:solidFill>
                <a:latin typeface="Comic Sans MS"/>
                <a:cs typeface="Comic Sans MS"/>
              </a:rPr>
              <a:t>trousers,</a:t>
            </a:r>
            <a:r>
              <a:rPr sz="1200" spc="145" dirty="0">
                <a:solidFill>
                  <a:srgbClr val="001F5F"/>
                </a:solidFill>
                <a:latin typeface="Comic Sans MS"/>
                <a:cs typeface="Comic Sans MS"/>
              </a:rPr>
              <a:t> </a:t>
            </a:r>
            <a:r>
              <a:rPr sz="1200" dirty="0">
                <a:solidFill>
                  <a:srgbClr val="001F5F"/>
                </a:solidFill>
                <a:latin typeface="Comic Sans MS"/>
                <a:cs typeface="Comic Sans MS"/>
              </a:rPr>
              <a:t>skirt</a:t>
            </a:r>
            <a:r>
              <a:rPr sz="1200" spc="114" dirty="0">
                <a:solidFill>
                  <a:srgbClr val="001F5F"/>
                </a:solidFill>
                <a:latin typeface="Comic Sans MS"/>
                <a:cs typeface="Comic Sans MS"/>
              </a:rPr>
              <a:t> </a:t>
            </a:r>
            <a:r>
              <a:rPr sz="1200" dirty="0">
                <a:solidFill>
                  <a:srgbClr val="001F5F"/>
                </a:solidFill>
                <a:latin typeface="Comic Sans MS"/>
                <a:cs typeface="Comic Sans MS"/>
              </a:rPr>
              <a:t>or</a:t>
            </a:r>
            <a:r>
              <a:rPr sz="1200" spc="145" dirty="0">
                <a:solidFill>
                  <a:srgbClr val="001F5F"/>
                </a:solidFill>
                <a:latin typeface="Comic Sans MS"/>
                <a:cs typeface="Comic Sans MS"/>
              </a:rPr>
              <a:t> </a:t>
            </a:r>
            <a:r>
              <a:rPr sz="1200" spc="-10" dirty="0">
                <a:solidFill>
                  <a:srgbClr val="001F5F"/>
                </a:solidFill>
                <a:latin typeface="Comic Sans MS"/>
                <a:cs typeface="Comic Sans MS"/>
              </a:rPr>
              <a:t>shorts; </a:t>
            </a:r>
            <a:r>
              <a:rPr sz="1200" dirty="0">
                <a:solidFill>
                  <a:srgbClr val="001F5F"/>
                </a:solidFill>
                <a:latin typeface="Comic Sans MS"/>
                <a:cs typeface="Comic Sans MS"/>
              </a:rPr>
              <a:t>white</a:t>
            </a:r>
            <a:r>
              <a:rPr sz="1200" spc="305" dirty="0">
                <a:solidFill>
                  <a:srgbClr val="001F5F"/>
                </a:solidFill>
                <a:latin typeface="Comic Sans MS"/>
                <a:cs typeface="Comic Sans MS"/>
              </a:rPr>
              <a:t> </a:t>
            </a:r>
            <a:r>
              <a:rPr sz="1200" dirty="0">
                <a:solidFill>
                  <a:srgbClr val="001F5F"/>
                </a:solidFill>
                <a:latin typeface="Comic Sans MS"/>
                <a:cs typeface="Comic Sans MS"/>
              </a:rPr>
              <a:t>or</a:t>
            </a:r>
            <a:r>
              <a:rPr sz="1200" spc="315" dirty="0">
                <a:solidFill>
                  <a:srgbClr val="001F5F"/>
                </a:solidFill>
                <a:latin typeface="Comic Sans MS"/>
                <a:cs typeface="Comic Sans MS"/>
              </a:rPr>
              <a:t> </a:t>
            </a:r>
            <a:r>
              <a:rPr sz="1200" spc="-10" dirty="0">
                <a:solidFill>
                  <a:srgbClr val="001F5F"/>
                </a:solidFill>
                <a:latin typeface="Comic Sans MS"/>
                <a:cs typeface="Comic Sans MS"/>
              </a:rPr>
              <a:t>navy-</a:t>
            </a:r>
            <a:r>
              <a:rPr sz="1200" dirty="0">
                <a:solidFill>
                  <a:srgbClr val="001F5F"/>
                </a:solidFill>
                <a:latin typeface="Comic Sans MS"/>
                <a:cs typeface="Comic Sans MS"/>
              </a:rPr>
              <a:t>blue</a:t>
            </a:r>
            <a:r>
              <a:rPr sz="1200" spc="305" dirty="0">
                <a:solidFill>
                  <a:srgbClr val="001F5F"/>
                </a:solidFill>
                <a:latin typeface="Comic Sans MS"/>
                <a:cs typeface="Comic Sans MS"/>
              </a:rPr>
              <a:t> </a:t>
            </a:r>
            <a:r>
              <a:rPr sz="1200" dirty="0">
                <a:solidFill>
                  <a:srgbClr val="001F5F"/>
                </a:solidFill>
                <a:latin typeface="Comic Sans MS"/>
                <a:cs typeface="Comic Sans MS"/>
              </a:rPr>
              <a:t>polo</a:t>
            </a:r>
            <a:r>
              <a:rPr sz="1200" spc="315" dirty="0">
                <a:solidFill>
                  <a:srgbClr val="001F5F"/>
                </a:solidFill>
                <a:latin typeface="Comic Sans MS"/>
                <a:cs typeface="Comic Sans MS"/>
              </a:rPr>
              <a:t> </a:t>
            </a:r>
            <a:r>
              <a:rPr sz="1200" dirty="0">
                <a:solidFill>
                  <a:srgbClr val="001F5F"/>
                </a:solidFill>
                <a:latin typeface="Comic Sans MS"/>
                <a:cs typeface="Comic Sans MS"/>
              </a:rPr>
              <a:t>shirt</a:t>
            </a:r>
            <a:r>
              <a:rPr sz="1200" spc="310" dirty="0">
                <a:solidFill>
                  <a:srgbClr val="001F5F"/>
                </a:solidFill>
                <a:latin typeface="Comic Sans MS"/>
                <a:cs typeface="Comic Sans MS"/>
              </a:rPr>
              <a:t> </a:t>
            </a:r>
            <a:r>
              <a:rPr sz="1200" dirty="0">
                <a:solidFill>
                  <a:srgbClr val="001F5F"/>
                </a:solidFill>
                <a:latin typeface="Comic Sans MS"/>
                <a:cs typeface="Comic Sans MS"/>
              </a:rPr>
              <a:t>with</a:t>
            </a:r>
            <a:r>
              <a:rPr sz="1200" spc="290" dirty="0">
                <a:solidFill>
                  <a:srgbClr val="001F5F"/>
                </a:solidFill>
                <a:latin typeface="Comic Sans MS"/>
                <a:cs typeface="Comic Sans MS"/>
              </a:rPr>
              <a:t> </a:t>
            </a:r>
            <a:r>
              <a:rPr sz="1200" dirty="0">
                <a:solidFill>
                  <a:srgbClr val="001F5F"/>
                </a:solidFill>
                <a:latin typeface="Comic Sans MS"/>
                <a:cs typeface="Comic Sans MS"/>
              </a:rPr>
              <a:t>or</a:t>
            </a:r>
            <a:r>
              <a:rPr sz="1200" spc="315" dirty="0">
                <a:solidFill>
                  <a:srgbClr val="001F5F"/>
                </a:solidFill>
                <a:latin typeface="Comic Sans MS"/>
                <a:cs typeface="Comic Sans MS"/>
              </a:rPr>
              <a:t> </a:t>
            </a:r>
            <a:r>
              <a:rPr sz="1200" spc="-10" dirty="0">
                <a:solidFill>
                  <a:srgbClr val="001F5F"/>
                </a:solidFill>
                <a:latin typeface="Comic Sans MS"/>
                <a:cs typeface="Comic Sans MS"/>
              </a:rPr>
              <a:t>without </a:t>
            </a:r>
            <a:r>
              <a:rPr sz="1200" dirty="0">
                <a:solidFill>
                  <a:srgbClr val="001F5F"/>
                </a:solidFill>
                <a:latin typeface="Comic Sans MS"/>
                <a:cs typeface="Comic Sans MS"/>
              </a:rPr>
              <a:t>the</a:t>
            </a:r>
            <a:r>
              <a:rPr sz="1200" spc="5" dirty="0">
                <a:solidFill>
                  <a:srgbClr val="001F5F"/>
                </a:solidFill>
                <a:latin typeface="Comic Sans MS"/>
                <a:cs typeface="Comic Sans MS"/>
              </a:rPr>
              <a:t> </a:t>
            </a:r>
            <a:r>
              <a:rPr sz="1200" dirty="0">
                <a:solidFill>
                  <a:srgbClr val="001F5F"/>
                </a:solidFill>
                <a:latin typeface="Comic Sans MS"/>
                <a:cs typeface="Comic Sans MS"/>
              </a:rPr>
              <a:t>school</a:t>
            </a:r>
            <a:r>
              <a:rPr sz="1200" spc="5" dirty="0">
                <a:solidFill>
                  <a:srgbClr val="001F5F"/>
                </a:solidFill>
                <a:latin typeface="Comic Sans MS"/>
                <a:cs typeface="Comic Sans MS"/>
              </a:rPr>
              <a:t> </a:t>
            </a:r>
            <a:r>
              <a:rPr sz="1200" dirty="0">
                <a:solidFill>
                  <a:srgbClr val="001F5F"/>
                </a:solidFill>
                <a:latin typeface="Comic Sans MS"/>
                <a:cs typeface="Comic Sans MS"/>
              </a:rPr>
              <a:t>logo;</a:t>
            </a:r>
            <a:r>
              <a:rPr sz="1200" spc="20" dirty="0">
                <a:solidFill>
                  <a:srgbClr val="001F5F"/>
                </a:solidFill>
                <a:latin typeface="Comic Sans MS"/>
                <a:cs typeface="Comic Sans MS"/>
              </a:rPr>
              <a:t> </a:t>
            </a:r>
            <a:r>
              <a:rPr sz="1200" dirty="0">
                <a:solidFill>
                  <a:srgbClr val="001F5F"/>
                </a:solidFill>
                <a:latin typeface="Comic Sans MS"/>
                <a:cs typeface="Comic Sans MS"/>
              </a:rPr>
              <a:t>navy</a:t>
            </a:r>
            <a:r>
              <a:rPr sz="1200" spc="10" dirty="0">
                <a:solidFill>
                  <a:srgbClr val="001F5F"/>
                </a:solidFill>
                <a:latin typeface="Comic Sans MS"/>
                <a:cs typeface="Comic Sans MS"/>
              </a:rPr>
              <a:t> </a:t>
            </a:r>
            <a:r>
              <a:rPr sz="1200" dirty="0">
                <a:solidFill>
                  <a:srgbClr val="001F5F"/>
                </a:solidFill>
                <a:latin typeface="Comic Sans MS"/>
                <a:cs typeface="Comic Sans MS"/>
              </a:rPr>
              <a:t>and</a:t>
            </a:r>
            <a:r>
              <a:rPr sz="1200" spc="20" dirty="0">
                <a:solidFill>
                  <a:srgbClr val="001F5F"/>
                </a:solidFill>
                <a:latin typeface="Comic Sans MS"/>
                <a:cs typeface="Comic Sans MS"/>
              </a:rPr>
              <a:t> </a:t>
            </a:r>
            <a:r>
              <a:rPr sz="1200" dirty="0">
                <a:solidFill>
                  <a:srgbClr val="001F5F"/>
                </a:solidFill>
                <a:latin typeface="Comic Sans MS"/>
                <a:cs typeface="Comic Sans MS"/>
              </a:rPr>
              <a:t>white</a:t>
            </a:r>
            <a:r>
              <a:rPr sz="1200" spc="25" dirty="0">
                <a:solidFill>
                  <a:srgbClr val="001F5F"/>
                </a:solidFill>
                <a:latin typeface="Comic Sans MS"/>
                <a:cs typeface="Comic Sans MS"/>
              </a:rPr>
              <a:t> </a:t>
            </a:r>
            <a:r>
              <a:rPr sz="1200" dirty="0">
                <a:solidFill>
                  <a:srgbClr val="001F5F"/>
                </a:solidFill>
                <a:latin typeface="Comic Sans MS"/>
                <a:cs typeface="Comic Sans MS"/>
              </a:rPr>
              <a:t>checked</a:t>
            </a:r>
            <a:r>
              <a:rPr sz="1200" spc="20" dirty="0">
                <a:solidFill>
                  <a:srgbClr val="001F5F"/>
                </a:solidFill>
                <a:latin typeface="Comic Sans MS"/>
                <a:cs typeface="Comic Sans MS"/>
              </a:rPr>
              <a:t> </a:t>
            </a:r>
            <a:r>
              <a:rPr sz="1200" spc="-10" dirty="0">
                <a:solidFill>
                  <a:srgbClr val="001F5F"/>
                </a:solidFill>
                <a:latin typeface="Comic Sans MS"/>
                <a:cs typeface="Comic Sans MS"/>
              </a:rPr>
              <a:t>summer </a:t>
            </a:r>
            <a:r>
              <a:rPr sz="1200" dirty="0">
                <a:solidFill>
                  <a:srgbClr val="001F5F"/>
                </a:solidFill>
                <a:latin typeface="Comic Sans MS"/>
                <a:cs typeface="Comic Sans MS"/>
              </a:rPr>
              <a:t>dress,</a:t>
            </a:r>
            <a:r>
              <a:rPr sz="1200" spc="155" dirty="0">
                <a:solidFill>
                  <a:srgbClr val="001F5F"/>
                </a:solidFill>
                <a:latin typeface="Comic Sans MS"/>
                <a:cs typeface="Comic Sans MS"/>
              </a:rPr>
              <a:t> </a:t>
            </a:r>
            <a:r>
              <a:rPr sz="1200" dirty="0">
                <a:solidFill>
                  <a:srgbClr val="001F5F"/>
                </a:solidFill>
                <a:latin typeface="Comic Sans MS"/>
                <a:cs typeface="Comic Sans MS"/>
              </a:rPr>
              <a:t>plain</a:t>
            </a:r>
            <a:r>
              <a:rPr sz="1200" spc="145" dirty="0">
                <a:solidFill>
                  <a:srgbClr val="001F5F"/>
                </a:solidFill>
                <a:latin typeface="Comic Sans MS"/>
                <a:cs typeface="Comic Sans MS"/>
              </a:rPr>
              <a:t> </a:t>
            </a:r>
            <a:r>
              <a:rPr sz="1200" dirty="0">
                <a:solidFill>
                  <a:srgbClr val="001F5F"/>
                </a:solidFill>
                <a:latin typeface="Comic Sans MS"/>
                <a:cs typeface="Comic Sans MS"/>
              </a:rPr>
              <a:t>white,</a:t>
            </a:r>
            <a:r>
              <a:rPr sz="1200" spc="170" dirty="0">
                <a:solidFill>
                  <a:srgbClr val="001F5F"/>
                </a:solidFill>
                <a:latin typeface="Comic Sans MS"/>
                <a:cs typeface="Comic Sans MS"/>
              </a:rPr>
              <a:t> </a:t>
            </a:r>
            <a:r>
              <a:rPr sz="1200" dirty="0">
                <a:solidFill>
                  <a:srgbClr val="001F5F"/>
                </a:solidFill>
                <a:latin typeface="Comic Sans MS"/>
                <a:cs typeface="Comic Sans MS"/>
              </a:rPr>
              <a:t>grey</a:t>
            </a:r>
            <a:r>
              <a:rPr sz="1200" spc="150" dirty="0">
                <a:solidFill>
                  <a:srgbClr val="001F5F"/>
                </a:solidFill>
                <a:latin typeface="Comic Sans MS"/>
                <a:cs typeface="Comic Sans MS"/>
              </a:rPr>
              <a:t> </a:t>
            </a:r>
            <a:r>
              <a:rPr sz="1200" dirty="0">
                <a:solidFill>
                  <a:srgbClr val="001F5F"/>
                </a:solidFill>
                <a:latin typeface="Comic Sans MS"/>
                <a:cs typeface="Comic Sans MS"/>
              </a:rPr>
              <a:t>or</a:t>
            </a:r>
            <a:r>
              <a:rPr sz="1200" spc="165" dirty="0">
                <a:solidFill>
                  <a:srgbClr val="001F5F"/>
                </a:solidFill>
                <a:latin typeface="Comic Sans MS"/>
                <a:cs typeface="Comic Sans MS"/>
              </a:rPr>
              <a:t> </a:t>
            </a:r>
            <a:r>
              <a:rPr sz="1200" dirty="0">
                <a:solidFill>
                  <a:srgbClr val="001F5F"/>
                </a:solidFill>
                <a:latin typeface="Comic Sans MS"/>
                <a:cs typeface="Comic Sans MS"/>
              </a:rPr>
              <a:t>black</a:t>
            </a:r>
            <a:r>
              <a:rPr sz="1200" spc="150" dirty="0">
                <a:solidFill>
                  <a:srgbClr val="001F5F"/>
                </a:solidFill>
                <a:latin typeface="Comic Sans MS"/>
                <a:cs typeface="Comic Sans MS"/>
              </a:rPr>
              <a:t> </a:t>
            </a:r>
            <a:r>
              <a:rPr sz="1200" dirty="0">
                <a:solidFill>
                  <a:srgbClr val="001F5F"/>
                </a:solidFill>
                <a:latin typeface="Comic Sans MS"/>
                <a:cs typeface="Comic Sans MS"/>
              </a:rPr>
              <a:t>socks</a:t>
            </a:r>
            <a:r>
              <a:rPr sz="1200" spc="150" dirty="0">
                <a:solidFill>
                  <a:srgbClr val="001F5F"/>
                </a:solidFill>
                <a:latin typeface="Comic Sans MS"/>
                <a:cs typeface="Comic Sans MS"/>
              </a:rPr>
              <a:t> </a:t>
            </a:r>
            <a:r>
              <a:rPr sz="1200" dirty="0">
                <a:solidFill>
                  <a:srgbClr val="001F5F"/>
                </a:solidFill>
                <a:latin typeface="Comic Sans MS"/>
                <a:cs typeface="Comic Sans MS"/>
              </a:rPr>
              <a:t>or</a:t>
            </a:r>
            <a:r>
              <a:rPr sz="1200" spc="150" dirty="0">
                <a:solidFill>
                  <a:srgbClr val="001F5F"/>
                </a:solidFill>
                <a:latin typeface="Comic Sans MS"/>
                <a:cs typeface="Comic Sans MS"/>
              </a:rPr>
              <a:t> </a:t>
            </a:r>
            <a:r>
              <a:rPr sz="1200" spc="-10" dirty="0">
                <a:solidFill>
                  <a:srgbClr val="001F5F"/>
                </a:solidFill>
                <a:latin typeface="Comic Sans MS"/>
                <a:cs typeface="Comic Sans MS"/>
              </a:rPr>
              <a:t>plain </a:t>
            </a:r>
            <a:r>
              <a:rPr sz="1200" dirty="0">
                <a:solidFill>
                  <a:srgbClr val="001F5F"/>
                </a:solidFill>
                <a:latin typeface="Comic Sans MS"/>
                <a:cs typeface="Comic Sans MS"/>
              </a:rPr>
              <a:t>grey</a:t>
            </a:r>
            <a:r>
              <a:rPr sz="1200" spc="120" dirty="0">
                <a:solidFill>
                  <a:srgbClr val="001F5F"/>
                </a:solidFill>
                <a:latin typeface="Comic Sans MS"/>
                <a:cs typeface="Comic Sans MS"/>
              </a:rPr>
              <a:t>  </a:t>
            </a:r>
            <a:r>
              <a:rPr sz="1200" dirty="0">
                <a:solidFill>
                  <a:srgbClr val="001F5F"/>
                </a:solidFill>
                <a:latin typeface="Comic Sans MS"/>
                <a:cs typeface="Comic Sans MS"/>
              </a:rPr>
              <a:t>tights;</a:t>
            </a:r>
            <a:r>
              <a:rPr sz="1200" spc="125" dirty="0">
                <a:solidFill>
                  <a:srgbClr val="001F5F"/>
                </a:solidFill>
                <a:latin typeface="Comic Sans MS"/>
                <a:cs typeface="Comic Sans MS"/>
              </a:rPr>
              <a:t>  </a:t>
            </a:r>
            <a:r>
              <a:rPr sz="1200" dirty="0">
                <a:solidFill>
                  <a:srgbClr val="001F5F"/>
                </a:solidFill>
                <a:latin typeface="Comic Sans MS"/>
                <a:cs typeface="Comic Sans MS"/>
              </a:rPr>
              <a:t>Plain</a:t>
            </a:r>
            <a:r>
              <a:rPr sz="1200" spc="114" dirty="0">
                <a:solidFill>
                  <a:srgbClr val="001F5F"/>
                </a:solidFill>
                <a:latin typeface="Comic Sans MS"/>
                <a:cs typeface="Comic Sans MS"/>
              </a:rPr>
              <a:t>  </a:t>
            </a:r>
            <a:r>
              <a:rPr sz="1200" dirty="0">
                <a:solidFill>
                  <a:srgbClr val="001F5F"/>
                </a:solidFill>
                <a:latin typeface="Comic Sans MS"/>
                <a:cs typeface="Comic Sans MS"/>
              </a:rPr>
              <a:t>black</a:t>
            </a:r>
            <a:r>
              <a:rPr sz="1200" spc="120" dirty="0">
                <a:solidFill>
                  <a:srgbClr val="001F5F"/>
                </a:solidFill>
                <a:latin typeface="Comic Sans MS"/>
                <a:cs typeface="Comic Sans MS"/>
              </a:rPr>
              <a:t>  </a:t>
            </a:r>
            <a:r>
              <a:rPr sz="1200" dirty="0">
                <a:solidFill>
                  <a:srgbClr val="001F5F"/>
                </a:solidFill>
                <a:latin typeface="Comic Sans MS"/>
                <a:cs typeface="Comic Sans MS"/>
              </a:rPr>
              <a:t>pumps,</a:t>
            </a:r>
            <a:r>
              <a:rPr sz="1200" spc="130" dirty="0">
                <a:solidFill>
                  <a:srgbClr val="001F5F"/>
                </a:solidFill>
                <a:latin typeface="Comic Sans MS"/>
                <a:cs typeface="Comic Sans MS"/>
              </a:rPr>
              <a:t>  </a:t>
            </a:r>
            <a:r>
              <a:rPr sz="1200" dirty="0">
                <a:solidFill>
                  <a:srgbClr val="001F5F"/>
                </a:solidFill>
                <a:latin typeface="Comic Sans MS"/>
                <a:cs typeface="Comic Sans MS"/>
              </a:rPr>
              <a:t>trainers</a:t>
            </a:r>
            <a:r>
              <a:rPr sz="1200" spc="120" dirty="0">
                <a:solidFill>
                  <a:srgbClr val="001F5F"/>
                </a:solidFill>
                <a:latin typeface="Comic Sans MS"/>
                <a:cs typeface="Comic Sans MS"/>
              </a:rPr>
              <a:t>  </a:t>
            </a:r>
            <a:r>
              <a:rPr sz="1200" spc="-35" dirty="0">
                <a:solidFill>
                  <a:srgbClr val="001F5F"/>
                </a:solidFill>
                <a:latin typeface="Comic Sans MS"/>
                <a:cs typeface="Comic Sans MS"/>
              </a:rPr>
              <a:t>or </a:t>
            </a:r>
            <a:r>
              <a:rPr sz="1200" dirty="0">
                <a:solidFill>
                  <a:srgbClr val="001F5F"/>
                </a:solidFill>
                <a:latin typeface="Comic Sans MS"/>
                <a:cs typeface="Comic Sans MS"/>
              </a:rPr>
              <a:t>school</a:t>
            </a:r>
            <a:r>
              <a:rPr sz="1200" spc="100" dirty="0">
                <a:solidFill>
                  <a:srgbClr val="001F5F"/>
                </a:solidFill>
                <a:latin typeface="Comic Sans MS"/>
                <a:cs typeface="Comic Sans MS"/>
              </a:rPr>
              <a:t>  </a:t>
            </a:r>
            <a:r>
              <a:rPr sz="1200" dirty="0">
                <a:solidFill>
                  <a:srgbClr val="001F5F"/>
                </a:solidFill>
                <a:latin typeface="Comic Sans MS"/>
                <a:cs typeface="Comic Sans MS"/>
              </a:rPr>
              <a:t>shoes</a:t>
            </a:r>
            <a:r>
              <a:rPr sz="1200" spc="110" dirty="0">
                <a:solidFill>
                  <a:srgbClr val="001F5F"/>
                </a:solidFill>
                <a:latin typeface="Comic Sans MS"/>
                <a:cs typeface="Comic Sans MS"/>
              </a:rPr>
              <a:t>  </a:t>
            </a:r>
            <a:r>
              <a:rPr sz="1200" dirty="0">
                <a:solidFill>
                  <a:srgbClr val="001F5F"/>
                </a:solidFill>
                <a:latin typeface="Comic Sans MS"/>
                <a:cs typeface="Comic Sans MS"/>
              </a:rPr>
              <a:t>to</a:t>
            </a:r>
            <a:r>
              <a:rPr sz="1200" spc="110" dirty="0">
                <a:solidFill>
                  <a:srgbClr val="001F5F"/>
                </a:solidFill>
                <a:latin typeface="Comic Sans MS"/>
                <a:cs typeface="Comic Sans MS"/>
              </a:rPr>
              <a:t>  </a:t>
            </a:r>
            <a:r>
              <a:rPr sz="1200" dirty="0">
                <a:solidFill>
                  <a:srgbClr val="001F5F"/>
                </a:solidFill>
                <a:latin typeface="Comic Sans MS"/>
                <a:cs typeface="Comic Sans MS"/>
              </a:rPr>
              <a:t>be</a:t>
            </a:r>
            <a:r>
              <a:rPr sz="1200" spc="105" dirty="0">
                <a:solidFill>
                  <a:srgbClr val="001F5F"/>
                </a:solidFill>
                <a:latin typeface="Comic Sans MS"/>
                <a:cs typeface="Comic Sans MS"/>
              </a:rPr>
              <a:t>  </a:t>
            </a:r>
            <a:r>
              <a:rPr sz="1200" dirty="0">
                <a:solidFill>
                  <a:srgbClr val="001F5F"/>
                </a:solidFill>
                <a:latin typeface="Comic Sans MS"/>
                <a:cs typeface="Comic Sans MS"/>
              </a:rPr>
              <a:t>worn</a:t>
            </a:r>
            <a:r>
              <a:rPr sz="1200" spc="105" dirty="0">
                <a:solidFill>
                  <a:srgbClr val="001F5F"/>
                </a:solidFill>
                <a:latin typeface="Comic Sans MS"/>
                <a:cs typeface="Comic Sans MS"/>
              </a:rPr>
              <a:t>  </a:t>
            </a:r>
            <a:r>
              <a:rPr sz="1200" dirty="0">
                <a:solidFill>
                  <a:srgbClr val="001F5F"/>
                </a:solidFill>
                <a:latin typeface="Comic Sans MS"/>
                <a:cs typeface="Comic Sans MS"/>
              </a:rPr>
              <a:t>inside</a:t>
            </a:r>
            <a:r>
              <a:rPr sz="1200" spc="110" dirty="0">
                <a:solidFill>
                  <a:srgbClr val="001F5F"/>
                </a:solidFill>
                <a:latin typeface="Comic Sans MS"/>
                <a:cs typeface="Comic Sans MS"/>
              </a:rPr>
              <a:t>  </a:t>
            </a:r>
            <a:r>
              <a:rPr sz="1200" dirty="0">
                <a:solidFill>
                  <a:srgbClr val="001F5F"/>
                </a:solidFill>
                <a:latin typeface="Comic Sans MS"/>
                <a:cs typeface="Comic Sans MS"/>
              </a:rPr>
              <a:t>the</a:t>
            </a:r>
            <a:r>
              <a:rPr sz="1200" spc="110" dirty="0">
                <a:solidFill>
                  <a:srgbClr val="001F5F"/>
                </a:solidFill>
                <a:latin typeface="Comic Sans MS"/>
                <a:cs typeface="Comic Sans MS"/>
              </a:rPr>
              <a:t>  </a:t>
            </a:r>
            <a:r>
              <a:rPr sz="1200" spc="-10" dirty="0">
                <a:solidFill>
                  <a:srgbClr val="001F5F"/>
                </a:solidFill>
                <a:latin typeface="Comic Sans MS"/>
                <a:cs typeface="Comic Sans MS"/>
              </a:rPr>
              <a:t>school </a:t>
            </a:r>
            <a:r>
              <a:rPr sz="1200" dirty="0">
                <a:solidFill>
                  <a:srgbClr val="001F5F"/>
                </a:solidFill>
                <a:latin typeface="Comic Sans MS"/>
                <a:cs typeface="Comic Sans MS"/>
              </a:rPr>
              <a:t>building.</a:t>
            </a:r>
            <a:r>
              <a:rPr sz="1200" spc="90" dirty="0">
                <a:solidFill>
                  <a:srgbClr val="001F5F"/>
                </a:solidFill>
                <a:latin typeface="Comic Sans MS"/>
                <a:cs typeface="Comic Sans MS"/>
              </a:rPr>
              <a:t> </a:t>
            </a:r>
            <a:r>
              <a:rPr sz="1200" dirty="0">
                <a:solidFill>
                  <a:srgbClr val="001F5F"/>
                </a:solidFill>
                <a:latin typeface="Comic Sans MS"/>
                <a:cs typeface="Comic Sans MS"/>
              </a:rPr>
              <a:t>Shoes</a:t>
            </a:r>
            <a:r>
              <a:rPr sz="1200" spc="90" dirty="0">
                <a:solidFill>
                  <a:srgbClr val="001F5F"/>
                </a:solidFill>
                <a:latin typeface="Comic Sans MS"/>
                <a:cs typeface="Comic Sans MS"/>
              </a:rPr>
              <a:t> </a:t>
            </a:r>
            <a:r>
              <a:rPr sz="1200" dirty="0">
                <a:solidFill>
                  <a:srgbClr val="001F5F"/>
                </a:solidFill>
                <a:latin typeface="Comic Sans MS"/>
                <a:cs typeface="Comic Sans MS"/>
              </a:rPr>
              <a:t>with</a:t>
            </a:r>
            <a:r>
              <a:rPr sz="1200" spc="80" dirty="0">
                <a:solidFill>
                  <a:srgbClr val="001F5F"/>
                </a:solidFill>
                <a:latin typeface="Comic Sans MS"/>
                <a:cs typeface="Comic Sans MS"/>
              </a:rPr>
              <a:t> </a:t>
            </a:r>
            <a:r>
              <a:rPr sz="1200" dirty="0">
                <a:solidFill>
                  <a:srgbClr val="001F5F"/>
                </a:solidFill>
                <a:latin typeface="Comic Sans MS"/>
                <a:cs typeface="Comic Sans MS"/>
              </a:rPr>
              <a:t>coloured</a:t>
            </a:r>
            <a:r>
              <a:rPr sz="1200" spc="95" dirty="0">
                <a:solidFill>
                  <a:srgbClr val="001F5F"/>
                </a:solidFill>
                <a:latin typeface="Comic Sans MS"/>
                <a:cs typeface="Comic Sans MS"/>
              </a:rPr>
              <a:t> </a:t>
            </a:r>
            <a:r>
              <a:rPr sz="1200" dirty="0">
                <a:solidFill>
                  <a:srgbClr val="001F5F"/>
                </a:solidFill>
                <a:latin typeface="Comic Sans MS"/>
                <a:cs typeface="Comic Sans MS"/>
              </a:rPr>
              <a:t>laces</a:t>
            </a:r>
            <a:r>
              <a:rPr sz="1200" spc="90" dirty="0">
                <a:solidFill>
                  <a:srgbClr val="001F5F"/>
                </a:solidFill>
                <a:latin typeface="Comic Sans MS"/>
                <a:cs typeface="Comic Sans MS"/>
              </a:rPr>
              <a:t> </a:t>
            </a:r>
            <a:r>
              <a:rPr sz="1200" dirty="0">
                <a:solidFill>
                  <a:srgbClr val="001F5F"/>
                </a:solidFill>
                <a:latin typeface="Comic Sans MS"/>
                <a:cs typeface="Comic Sans MS"/>
              </a:rPr>
              <a:t>or</a:t>
            </a:r>
            <a:r>
              <a:rPr sz="1200" spc="95" dirty="0">
                <a:solidFill>
                  <a:srgbClr val="001F5F"/>
                </a:solidFill>
                <a:latin typeface="Comic Sans MS"/>
                <a:cs typeface="Comic Sans MS"/>
              </a:rPr>
              <a:t> </a:t>
            </a:r>
            <a:r>
              <a:rPr sz="1200" dirty="0">
                <a:solidFill>
                  <a:srgbClr val="001F5F"/>
                </a:solidFill>
                <a:latin typeface="Comic Sans MS"/>
                <a:cs typeface="Comic Sans MS"/>
              </a:rPr>
              <a:t>soles</a:t>
            </a:r>
            <a:r>
              <a:rPr sz="1200" spc="90" dirty="0">
                <a:solidFill>
                  <a:srgbClr val="001F5F"/>
                </a:solidFill>
                <a:latin typeface="Comic Sans MS"/>
                <a:cs typeface="Comic Sans MS"/>
              </a:rPr>
              <a:t> </a:t>
            </a:r>
            <a:r>
              <a:rPr sz="1200" spc="-20" dirty="0">
                <a:solidFill>
                  <a:srgbClr val="001F5F"/>
                </a:solidFill>
                <a:latin typeface="Comic Sans MS"/>
                <a:cs typeface="Comic Sans MS"/>
              </a:rPr>
              <a:t>will </a:t>
            </a:r>
            <a:r>
              <a:rPr sz="1200" dirty="0">
                <a:solidFill>
                  <a:srgbClr val="001F5F"/>
                </a:solidFill>
                <a:latin typeface="Comic Sans MS"/>
                <a:cs typeface="Comic Sans MS"/>
              </a:rPr>
              <a:t>not</a:t>
            </a:r>
            <a:r>
              <a:rPr sz="1200" spc="-30" dirty="0">
                <a:solidFill>
                  <a:srgbClr val="001F5F"/>
                </a:solidFill>
                <a:latin typeface="Comic Sans MS"/>
                <a:cs typeface="Comic Sans MS"/>
              </a:rPr>
              <a:t> </a:t>
            </a:r>
            <a:r>
              <a:rPr sz="1200" dirty="0">
                <a:solidFill>
                  <a:srgbClr val="001F5F"/>
                </a:solidFill>
                <a:latin typeface="Comic Sans MS"/>
                <a:cs typeface="Comic Sans MS"/>
              </a:rPr>
              <a:t>be</a:t>
            </a:r>
            <a:r>
              <a:rPr sz="1200" spc="5" dirty="0">
                <a:solidFill>
                  <a:srgbClr val="001F5F"/>
                </a:solidFill>
                <a:latin typeface="Comic Sans MS"/>
                <a:cs typeface="Comic Sans MS"/>
              </a:rPr>
              <a:t> </a:t>
            </a:r>
            <a:r>
              <a:rPr sz="1200" spc="-10" dirty="0">
                <a:solidFill>
                  <a:srgbClr val="001F5F"/>
                </a:solidFill>
                <a:latin typeface="Comic Sans MS"/>
                <a:cs typeface="Comic Sans MS"/>
              </a:rPr>
              <a:t>accepted.</a:t>
            </a:r>
            <a:endParaRPr sz="1200" dirty="0">
              <a:latin typeface="Comic Sans MS"/>
              <a:cs typeface="Comic Sans MS"/>
            </a:endParaRPr>
          </a:p>
          <a:p>
            <a:pPr marL="12700" marR="5080" algn="just">
              <a:lnSpc>
                <a:spcPct val="100000"/>
              </a:lnSpc>
              <a:spcBef>
                <a:spcPts val="790"/>
              </a:spcBef>
            </a:pPr>
            <a:r>
              <a:rPr sz="1200" dirty="0">
                <a:solidFill>
                  <a:srgbClr val="001F5F"/>
                </a:solidFill>
                <a:latin typeface="Comic Sans MS"/>
                <a:cs typeface="Comic Sans MS"/>
              </a:rPr>
              <a:t>Please</a:t>
            </a:r>
            <a:r>
              <a:rPr sz="1200" spc="110" dirty="0">
                <a:solidFill>
                  <a:srgbClr val="001F5F"/>
                </a:solidFill>
                <a:latin typeface="Comic Sans MS"/>
                <a:cs typeface="Comic Sans MS"/>
              </a:rPr>
              <a:t> </a:t>
            </a:r>
            <a:r>
              <a:rPr sz="1200" dirty="0">
                <a:solidFill>
                  <a:srgbClr val="001F5F"/>
                </a:solidFill>
                <a:latin typeface="Comic Sans MS"/>
                <a:cs typeface="Comic Sans MS"/>
              </a:rPr>
              <a:t>also</a:t>
            </a:r>
            <a:r>
              <a:rPr sz="1200" spc="114" dirty="0">
                <a:solidFill>
                  <a:srgbClr val="001F5F"/>
                </a:solidFill>
                <a:latin typeface="Comic Sans MS"/>
                <a:cs typeface="Comic Sans MS"/>
              </a:rPr>
              <a:t> </a:t>
            </a:r>
            <a:r>
              <a:rPr sz="1200" dirty="0">
                <a:solidFill>
                  <a:srgbClr val="001F5F"/>
                </a:solidFill>
                <a:latin typeface="Comic Sans MS"/>
                <a:cs typeface="Comic Sans MS"/>
              </a:rPr>
              <a:t>ensure</a:t>
            </a:r>
            <a:r>
              <a:rPr sz="1200" spc="114" dirty="0">
                <a:solidFill>
                  <a:srgbClr val="001F5F"/>
                </a:solidFill>
                <a:latin typeface="Comic Sans MS"/>
                <a:cs typeface="Comic Sans MS"/>
              </a:rPr>
              <a:t> </a:t>
            </a:r>
            <a:r>
              <a:rPr sz="1200" dirty="0">
                <a:solidFill>
                  <a:srgbClr val="001F5F"/>
                </a:solidFill>
                <a:latin typeface="Comic Sans MS"/>
                <a:cs typeface="Comic Sans MS"/>
              </a:rPr>
              <a:t>that</a:t>
            </a:r>
            <a:r>
              <a:rPr sz="1200" spc="110" dirty="0">
                <a:solidFill>
                  <a:srgbClr val="001F5F"/>
                </a:solidFill>
                <a:latin typeface="Comic Sans MS"/>
                <a:cs typeface="Comic Sans MS"/>
              </a:rPr>
              <a:t> </a:t>
            </a:r>
            <a:r>
              <a:rPr sz="1200" dirty="0">
                <a:solidFill>
                  <a:srgbClr val="001F5F"/>
                </a:solidFill>
                <a:latin typeface="Comic Sans MS"/>
                <a:cs typeface="Comic Sans MS"/>
              </a:rPr>
              <a:t>all</a:t>
            </a:r>
            <a:r>
              <a:rPr sz="1200" spc="100" dirty="0">
                <a:solidFill>
                  <a:srgbClr val="001F5F"/>
                </a:solidFill>
                <a:latin typeface="Comic Sans MS"/>
                <a:cs typeface="Comic Sans MS"/>
              </a:rPr>
              <a:t> </a:t>
            </a:r>
            <a:r>
              <a:rPr sz="1200" dirty="0">
                <a:solidFill>
                  <a:srgbClr val="001F5F"/>
                </a:solidFill>
                <a:latin typeface="Comic Sans MS"/>
                <a:cs typeface="Comic Sans MS"/>
              </a:rPr>
              <a:t>hair</a:t>
            </a:r>
            <a:r>
              <a:rPr sz="1200" spc="125" dirty="0">
                <a:solidFill>
                  <a:srgbClr val="001F5F"/>
                </a:solidFill>
                <a:latin typeface="Comic Sans MS"/>
                <a:cs typeface="Comic Sans MS"/>
              </a:rPr>
              <a:t> </a:t>
            </a:r>
            <a:r>
              <a:rPr sz="1200" dirty="0">
                <a:solidFill>
                  <a:srgbClr val="001F5F"/>
                </a:solidFill>
                <a:latin typeface="Comic Sans MS"/>
                <a:cs typeface="Comic Sans MS"/>
              </a:rPr>
              <a:t>accessories</a:t>
            </a:r>
            <a:r>
              <a:rPr sz="1200" spc="114" dirty="0">
                <a:solidFill>
                  <a:srgbClr val="001F5F"/>
                </a:solidFill>
                <a:latin typeface="Comic Sans MS"/>
                <a:cs typeface="Comic Sans MS"/>
              </a:rPr>
              <a:t> </a:t>
            </a:r>
            <a:r>
              <a:rPr sz="1200" spc="-25" dirty="0">
                <a:solidFill>
                  <a:srgbClr val="001F5F"/>
                </a:solidFill>
                <a:latin typeface="Comic Sans MS"/>
                <a:cs typeface="Comic Sans MS"/>
              </a:rPr>
              <a:t>are </a:t>
            </a:r>
            <a:r>
              <a:rPr sz="1200" dirty="0">
                <a:solidFill>
                  <a:srgbClr val="001F5F"/>
                </a:solidFill>
                <a:latin typeface="Comic Sans MS"/>
                <a:cs typeface="Comic Sans MS"/>
              </a:rPr>
              <a:t>in</a:t>
            </a:r>
            <a:r>
              <a:rPr sz="1200" spc="409" dirty="0">
                <a:solidFill>
                  <a:srgbClr val="001F5F"/>
                </a:solidFill>
                <a:latin typeface="Comic Sans MS"/>
                <a:cs typeface="Comic Sans MS"/>
              </a:rPr>
              <a:t> </a:t>
            </a:r>
            <a:r>
              <a:rPr sz="1200" dirty="0">
                <a:solidFill>
                  <a:srgbClr val="001F5F"/>
                </a:solidFill>
                <a:latin typeface="Comic Sans MS"/>
                <a:cs typeface="Comic Sans MS"/>
              </a:rPr>
              <a:t>line</a:t>
            </a:r>
            <a:r>
              <a:rPr sz="1200" spc="415" dirty="0">
                <a:solidFill>
                  <a:srgbClr val="001F5F"/>
                </a:solidFill>
                <a:latin typeface="Comic Sans MS"/>
                <a:cs typeface="Comic Sans MS"/>
              </a:rPr>
              <a:t> </a:t>
            </a:r>
            <a:r>
              <a:rPr sz="1200" dirty="0">
                <a:solidFill>
                  <a:srgbClr val="001F5F"/>
                </a:solidFill>
                <a:latin typeface="Comic Sans MS"/>
                <a:cs typeface="Comic Sans MS"/>
              </a:rPr>
              <a:t>with</a:t>
            </a:r>
            <a:r>
              <a:rPr sz="1200" spc="415" dirty="0">
                <a:solidFill>
                  <a:srgbClr val="001F5F"/>
                </a:solidFill>
                <a:latin typeface="Comic Sans MS"/>
                <a:cs typeface="Comic Sans MS"/>
              </a:rPr>
              <a:t> </a:t>
            </a:r>
            <a:r>
              <a:rPr sz="1200" dirty="0">
                <a:solidFill>
                  <a:srgbClr val="001F5F"/>
                </a:solidFill>
                <a:latin typeface="Comic Sans MS"/>
                <a:cs typeface="Comic Sans MS"/>
              </a:rPr>
              <a:t>the</a:t>
            </a:r>
            <a:r>
              <a:rPr sz="1200" spc="420" dirty="0">
                <a:solidFill>
                  <a:srgbClr val="001F5F"/>
                </a:solidFill>
                <a:latin typeface="Comic Sans MS"/>
                <a:cs typeface="Comic Sans MS"/>
              </a:rPr>
              <a:t> </a:t>
            </a:r>
            <a:r>
              <a:rPr sz="1200" dirty="0">
                <a:solidFill>
                  <a:srgbClr val="001F5F"/>
                </a:solidFill>
                <a:latin typeface="Comic Sans MS"/>
                <a:cs typeface="Comic Sans MS"/>
              </a:rPr>
              <a:t>school</a:t>
            </a:r>
            <a:r>
              <a:rPr sz="1200" spc="409" dirty="0">
                <a:solidFill>
                  <a:srgbClr val="001F5F"/>
                </a:solidFill>
                <a:latin typeface="Comic Sans MS"/>
                <a:cs typeface="Comic Sans MS"/>
              </a:rPr>
              <a:t> </a:t>
            </a:r>
            <a:r>
              <a:rPr sz="1200" dirty="0">
                <a:solidFill>
                  <a:srgbClr val="001F5F"/>
                </a:solidFill>
                <a:latin typeface="Comic Sans MS"/>
                <a:cs typeface="Comic Sans MS"/>
              </a:rPr>
              <a:t>uniform</a:t>
            </a:r>
            <a:r>
              <a:rPr sz="1200" spc="405" dirty="0">
                <a:solidFill>
                  <a:srgbClr val="001F5F"/>
                </a:solidFill>
                <a:latin typeface="Comic Sans MS"/>
                <a:cs typeface="Comic Sans MS"/>
              </a:rPr>
              <a:t> </a:t>
            </a:r>
            <a:r>
              <a:rPr sz="1200" dirty="0">
                <a:solidFill>
                  <a:srgbClr val="001F5F"/>
                </a:solidFill>
                <a:latin typeface="Comic Sans MS"/>
                <a:cs typeface="Comic Sans MS"/>
              </a:rPr>
              <a:t>colours.</a:t>
            </a:r>
            <a:r>
              <a:rPr sz="1200" spc="420" dirty="0">
                <a:solidFill>
                  <a:srgbClr val="001F5F"/>
                </a:solidFill>
                <a:latin typeface="Comic Sans MS"/>
                <a:cs typeface="Comic Sans MS"/>
              </a:rPr>
              <a:t> </a:t>
            </a:r>
            <a:r>
              <a:rPr sz="1200" spc="-20" dirty="0">
                <a:solidFill>
                  <a:srgbClr val="001F5F"/>
                </a:solidFill>
                <a:latin typeface="Comic Sans MS"/>
                <a:cs typeface="Comic Sans MS"/>
              </a:rPr>
              <a:t>Nail </a:t>
            </a:r>
            <a:r>
              <a:rPr sz="1200" dirty="0">
                <a:solidFill>
                  <a:srgbClr val="001F5F"/>
                </a:solidFill>
                <a:latin typeface="Comic Sans MS"/>
                <a:cs typeface="Comic Sans MS"/>
              </a:rPr>
              <a:t>varnish,</a:t>
            </a:r>
            <a:r>
              <a:rPr sz="1200" spc="370" dirty="0">
                <a:solidFill>
                  <a:srgbClr val="001F5F"/>
                </a:solidFill>
                <a:latin typeface="Comic Sans MS"/>
                <a:cs typeface="Comic Sans MS"/>
              </a:rPr>
              <a:t>  </a:t>
            </a:r>
            <a:r>
              <a:rPr sz="1200" dirty="0">
                <a:solidFill>
                  <a:srgbClr val="001F5F"/>
                </a:solidFill>
                <a:latin typeface="Comic Sans MS"/>
                <a:cs typeface="Comic Sans MS"/>
              </a:rPr>
              <a:t>jewellery</a:t>
            </a:r>
            <a:r>
              <a:rPr sz="1200" spc="375" dirty="0">
                <a:solidFill>
                  <a:srgbClr val="001F5F"/>
                </a:solidFill>
                <a:latin typeface="Comic Sans MS"/>
                <a:cs typeface="Comic Sans MS"/>
              </a:rPr>
              <a:t>  </a:t>
            </a:r>
            <a:r>
              <a:rPr sz="1200" dirty="0">
                <a:solidFill>
                  <a:srgbClr val="001F5F"/>
                </a:solidFill>
                <a:latin typeface="Comic Sans MS"/>
                <a:cs typeface="Comic Sans MS"/>
              </a:rPr>
              <a:t>and</a:t>
            </a:r>
            <a:r>
              <a:rPr sz="1200" spc="370" dirty="0">
                <a:solidFill>
                  <a:srgbClr val="001F5F"/>
                </a:solidFill>
                <a:latin typeface="Comic Sans MS"/>
                <a:cs typeface="Comic Sans MS"/>
              </a:rPr>
              <a:t>  </a:t>
            </a:r>
            <a:r>
              <a:rPr sz="1200" dirty="0">
                <a:solidFill>
                  <a:srgbClr val="001F5F"/>
                </a:solidFill>
                <a:latin typeface="Comic Sans MS"/>
                <a:cs typeface="Comic Sans MS"/>
              </a:rPr>
              <a:t>watches</a:t>
            </a:r>
            <a:r>
              <a:rPr sz="1200" spc="370" dirty="0">
                <a:solidFill>
                  <a:srgbClr val="001F5F"/>
                </a:solidFill>
                <a:latin typeface="Comic Sans MS"/>
                <a:cs typeface="Comic Sans MS"/>
              </a:rPr>
              <a:t>  </a:t>
            </a:r>
            <a:r>
              <a:rPr sz="1200" dirty="0">
                <a:solidFill>
                  <a:srgbClr val="001F5F"/>
                </a:solidFill>
                <a:latin typeface="Comic Sans MS"/>
                <a:cs typeface="Comic Sans MS"/>
              </a:rPr>
              <a:t>are</a:t>
            </a:r>
            <a:r>
              <a:rPr sz="1200" spc="375" dirty="0">
                <a:solidFill>
                  <a:srgbClr val="001F5F"/>
                </a:solidFill>
                <a:latin typeface="Comic Sans MS"/>
                <a:cs typeface="Comic Sans MS"/>
              </a:rPr>
              <a:t>  </a:t>
            </a:r>
            <a:r>
              <a:rPr sz="1200" spc="-25" dirty="0">
                <a:solidFill>
                  <a:srgbClr val="001F5F"/>
                </a:solidFill>
                <a:latin typeface="Comic Sans MS"/>
                <a:cs typeface="Comic Sans MS"/>
              </a:rPr>
              <a:t>not </a:t>
            </a:r>
            <a:r>
              <a:rPr sz="1200" spc="-10" dirty="0">
                <a:solidFill>
                  <a:srgbClr val="001F5F"/>
                </a:solidFill>
                <a:latin typeface="Comic Sans MS"/>
                <a:cs typeface="Comic Sans MS"/>
              </a:rPr>
              <a:t>permitted.</a:t>
            </a:r>
            <a:endParaRPr sz="1200" dirty="0">
              <a:latin typeface="Comic Sans MS"/>
              <a:cs typeface="Comic Sans MS"/>
            </a:endParaRPr>
          </a:p>
        </p:txBody>
      </p:sp>
      <p:sp>
        <p:nvSpPr>
          <p:cNvPr id="5" name="object 5"/>
          <p:cNvSpPr txBox="1"/>
          <p:nvPr/>
        </p:nvSpPr>
        <p:spPr>
          <a:xfrm>
            <a:off x="8295513" y="4902454"/>
            <a:ext cx="3465829" cy="574675"/>
          </a:xfrm>
          <a:prstGeom prst="rect">
            <a:avLst/>
          </a:prstGeom>
        </p:spPr>
        <p:txBody>
          <a:bodyPr vert="horz" wrap="square" lIns="0" tIns="12700" rIns="0" bIns="0" rtlCol="0">
            <a:spAutoFit/>
          </a:bodyPr>
          <a:lstStyle/>
          <a:p>
            <a:pPr marL="12700" marR="5080" algn="just">
              <a:lnSpc>
                <a:spcPct val="100000"/>
              </a:lnSpc>
              <a:spcBef>
                <a:spcPts val="100"/>
              </a:spcBef>
            </a:pPr>
            <a:r>
              <a:rPr sz="1200" dirty="0">
                <a:solidFill>
                  <a:srgbClr val="001F5F"/>
                </a:solidFill>
                <a:latin typeface="Comic Sans MS"/>
                <a:cs typeface="Comic Sans MS"/>
              </a:rPr>
              <a:t>As</a:t>
            </a:r>
            <a:r>
              <a:rPr sz="1200" spc="114" dirty="0">
                <a:solidFill>
                  <a:srgbClr val="001F5F"/>
                </a:solidFill>
                <a:latin typeface="Comic Sans MS"/>
                <a:cs typeface="Comic Sans MS"/>
              </a:rPr>
              <a:t>  </a:t>
            </a:r>
            <a:r>
              <a:rPr sz="1200" dirty="0">
                <a:solidFill>
                  <a:srgbClr val="001F5F"/>
                </a:solidFill>
                <a:latin typeface="Comic Sans MS"/>
                <a:cs typeface="Comic Sans MS"/>
              </a:rPr>
              <a:t>the</a:t>
            </a:r>
            <a:r>
              <a:rPr sz="1200" spc="114" dirty="0">
                <a:solidFill>
                  <a:srgbClr val="001F5F"/>
                </a:solidFill>
                <a:latin typeface="Comic Sans MS"/>
                <a:cs typeface="Comic Sans MS"/>
              </a:rPr>
              <a:t>  </a:t>
            </a:r>
            <a:r>
              <a:rPr sz="1200" dirty="0">
                <a:solidFill>
                  <a:srgbClr val="001F5F"/>
                </a:solidFill>
                <a:latin typeface="Comic Sans MS"/>
                <a:cs typeface="Comic Sans MS"/>
              </a:rPr>
              <a:t>weather</a:t>
            </a:r>
            <a:r>
              <a:rPr sz="1200" spc="125" dirty="0">
                <a:solidFill>
                  <a:srgbClr val="001F5F"/>
                </a:solidFill>
                <a:latin typeface="Comic Sans MS"/>
                <a:cs typeface="Comic Sans MS"/>
              </a:rPr>
              <a:t>  </a:t>
            </a:r>
            <a:r>
              <a:rPr sz="1200" dirty="0">
                <a:solidFill>
                  <a:srgbClr val="001F5F"/>
                </a:solidFill>
                <a:latin typeface="Comic Sans MS"/>
                <a:cs typeface="Comic Sans MS"/>
              </a:rPr>
              <a:t>gets</a:t>
            </a:r>
            <a:r>
              <a:rPr sz="1200" spc="110" dirty="0">
                <a:solidFill>
                  <a:srgbClr val="001F5F"/>
                </a:solidFill>
                <a:latin typeface="Comic Sans MS"/>
                <a:cs typeface="Comic Sans MS"/>
              </a:rPr>
              <a:t>  </a:t>
            </a:r>
            <a:r>
              <a:rPr sz="1200" dirty="0">
                <a:solidFill>
                  <a:srgbClr val="001F5F"/>
                </a:solidFill>
                <a:latin typeface="Comic Sans MS"/>
                <a:cs typeface="Comic Sans MS"/>
              </a:rPr>
              <a:t>warmer,</a:t>
            </a:r>
            <a:r>
              <a:rPr sz="1200" spc="114" dirty="0">
                <a:solidFill>
                  <a:srgbClr val="001F5F"/>
                </a:solidFill>
                <a:latin typeface="Comic Sans MS"/>
                <a:cs typeface="Comic Sans MS"/>
              </a:rPr>
              <a:t>  </a:t>
            </a:r>
            <a:r>
              <a:rPr sz="1200" dirty="0">
                <a:solidFill>
                  <a:srgbClr val="001F5F"/>
                </a:solidFill>
                <a:latin typeface="Comic Sans MS"/>
                <a:cs typeface="Comic Sans MS"/>
              </a:rPr>
              <a:t>please</a:t>
            </a:r>
            <a:r>
              <a:rPr sz="1200" spc="125" dirty="0">
                <a:solidFill>
                  <a:srgbClr val="001F5F"/>
                </a:solidFill>
                <a:latin typeface="Comic Sans MS"/>
                <a:cs typeface="Comic Sans MS"/>
              </a:rPr>
              <a:t>  </a:t>
            </a:r>
            <a:r>
              <a:rPr sz="1200" spc="-10" dirty="0">
                <a:solidFill>
                  <a:srgbClr val="001F5F"/>
                </a:solidFill>
                <a:latin typeface="Comic Sans MS"/>
                <a:cs typeface="Comic Sans MS"/>
              </a:rPr>
              <a:t>apply </a:t>
            </a:r>
            <a:r>
              <a:rPr sz="1200" dirty="0">
                <a:solidFill>
                  <a:srgbClr val="001F5F"/>
                </a:solidFill>
                <a:latin typeface="Comic Sans MS"/>
                <a:cs typeface="Comic Sans MS"/>
              </a:rPr>
              <a:t>suncream</a:t>
            </a:r>
            <a:r>
              <a:rPr sz="1200" spc="35" dirty="0">
                <a:solidFill>
                  <a:srgbClr val="001F5F"/>
                </a:solidFill>
                <a:latin typeface="Comic Sans MS"/>
                <a:cs typeface="Comic Sans MS"/>
              </a:rPr>
              <a:t> </a:t>
            </a:r>
            <a:r>
              <a:rPr sz="1200" dirty="0">
                <a:solidFill>
                  <a:srgbClr val="001F5F"/>
                </a:solidFill>
                <a:latin typeface="Comic Sans MS"/>
                <a:cs typeface="Comic Sans MS"/>
              </a:rPr>
              <a:t>before</a:t>
            </a:r>
            <a:r>
              <a:rPr sz="1200" spc="30" dirty="0">
                <a:solidFill>
                  <a:srgbClr val="001F5F"/>
                </a:solidFill>
                <a:latin typeface="Comic Sans MS"/>
                <a:cs typeface="Comic Sans MS"/>
              </a:rPr>
              <a:t> </a:t>
            </a:r>
            <a:r>
              <a:rPr sz="1200" dirty="0">
                <a:solidFill>
                  <a:srgbClr val="001F5F"/>
                </a:solidFill>
                <a:latin typeface="Comic Sans MS"/>
                <a:cs typeface="Comic Sans MS"/>
              </a:rPr>
              <a:t>school</a:t>
            </a:r>
            <a:r>
              <a:rPr sz="1200" spc="30" dirty="0">
                <a:solidFill>
                  <a:srgbClr val="001F5F"/>
                </a:solidFill>
                <a:latin typeface="Comic Sans MS"/>
                <a:cs typeface="Comic Sans MS"/>
              </a:rPr>
              <a:t> </a:t>
            </a:r>
            <a:r>
              <a:rPr sz="1200" dirty="0">
                <a:solidFill>
                  <a:srgbClr val="001F5F"/>
                </a:solidFill>
                <a:latin typeface="Comic Sans MS"/>
                <a:cs typeface="Comic Sans MS"/>
              </a:rPr>
              <a:t>and</a:t>
            </a:r>
            <a:r>
              <a:rPr sz="1200" spc="30" dirty="0">
                <a:solidFill>
                  <a:srgbClr val="001F5F"/>
                </a:solidFill>
                <a:latin typeface="Comic Sans MS"/>
                <a:cs typeface="Comic Sans MS"/>
              </a:rPr>
              <a:t> </a:t>
            </a:r>
            <a:r>
              <a:rPr sz="1200" dirty="0">
                <a:solidFill>
                  <a:srgbClr val="001F5F"/>
                </a:solidFill>
                <a:latin typeface="Comic Sans MS"/>
                <a:cs typeface="Comic Sans MS"/>
              </a:rPr>
              <a:t>send</a:t>
            </a:r>
            <a:r>
              <a:rPr sz="1200" spc="30" dirty="0">
                <a:solidFill>
                  <a:srgbClr val="001F5F"/>
                </a:solidFill>
                <a:latin typeface="Comic Sans MS"/>
                <a:cs typeface="Comic Sans MS"/>
              </a:rPr>
              <a:t> </a:t>
            </a:r>
            <a:r>
              <a:rPr sz="1200" dirty="0">
                <a:solidFill>
                  <a:srgbClr val="001F5F"/>
                </a:solidFill>
                <a:latin typeface="Comic Sans MS"/>
                <a:cs typeface="Comic Sans MS"/>
              </a:rPr>
              <a:t>a</a:t>
            </a:r>
            <a:r>
              <a:rPr sz="1200" spc="30" dirty="0">
                <a:solidFill>
                  <a:srgbClr val="001F5F"/>
                </a:solidFill>
                <a:latin typeface="Comic Sans MS"/>
                <a:cs typeface="Comic Sans MS"/>
              </a:rPr>
              <a:t> </a:t>
            </a:r>
            <a:r>
              <a:rPr sz="1200" dirty="0">
                <a:solidFill>
                  <a:srgbClr val="001F5F"/>
                </a:solidFill>
                <a:latin typeface="Comic Sans MS"/>
                <a:cs typeface="Comic Sans MS"/>
              </a:rPr>
              <a:t>sun</a:t>
            </a:r>
            <a:r>
              <a:rPr sz="1200" spc="10" dirty="0">
                <a:solidFill>
                  <a:srgbClr val="001F5F"/>
                </a:solidFill>
                <a:latin typeface="Comic Sans MS"/>
                <a:cs typeface="Comic Sans MS"/>
              </a:rPr>
              <a:t> </a:t>
            </a:r>
            <a:r>
              <a:rPr sz="1200" dirty="0">
                <a:solidFill>
                  <a:srgbClr val="001F5F"/>
                </a:solidFill>
                <a:latin typeface="Comic Sans MS"/>
                <a:cs typeface="Comic Sans MS"/>
              </a:rPr>
              <a:t>hat</a:t>
            </a:r>
            <a:r>
              <a:rPr sz="1200" spc="30" dirty="0">
                <a:solidFill>
                  <a:srgbClr val="001F5F"/>
                </a:solidFill>
                <a:latin typeface="Comic Sans MS"/>
                <a:cs typeface="Comic Sans MS"/>
              </a:rPr>
              <a:t> </a:t>
            </a:r>
            <a:r>
              <a:rPr sz="1200" spc="-20" dirty="0">
                <a:solidFill>
                  <a:srgbClr val="001F5F"/>
                </a:solidFill>
                <a:latin typeface="Comic Sans MS"/>
                <a:cs typeface="Comic Sans MS"/>
              </a:rPr>
              <a:t>that </a:t>
            </a:r>
            <a:r>
              <a:rPr sz="1200" dirty="0">
                <a:solidFill>
                  <a:srgbClr val="001F5F"/>
                </a:solidFill>
                <a:latin typeface="Comic Sans MS"/>
                <a:cs typeface="Comic Sans MS"/>
              </a:rPr>
              <a:t>is</a:t>
            </a:r>
            <a:r>
              <a:rPr sz="1200" spc="-25" dirty="0">
                <a:solidFill>
                  <a:srgbClr val="001F5F"/>
                </a:solidFill>
                <a:latin typeface="Comic Sans MS"/>
                <a:cs typeface="Comic Sans MS"/>
              </a:rPr>
              <a:t> </a:t>
            </a:r>
            <a:r>
              <a:rPr sz="1200" dirty="0">
                <a:solidFill>
                  <a:srgbClr val="001F5F"/>
                </a:solidFill>
                <a:latin typeface="Comic Sans MS"/>
                <a:cs typeface="Comic Sans MS"/>
              </a:rPr>
              <a:t>clearly</a:t>
            </a:r>
            <a:r>
              <a:rPr sz="1200" spc="-20" dirty="0">
                <a:solidFill>
                  <a:srgbClr val="001F5F"/>
                </a:solidFill>
                <a:latin typeface="Comic Sans MS"/>
                <a:cs typeface="Comic Sans MS"/>
              </a:rPr>
              <a:t> </a:t>
            </a:r>
            <a:r>
              <a:rPr sz="1200" dirty="0">
                <a:solidFill>
                  <a:srgbClr val="001F5F"/>
                </a:solidFill>
                <a:latin typeface="Comic Sans MS"/>
                <a:cs typeface="Comic Sans MS"/>
              </a:rPr>
              <a:t>labelled with</a:t>
            </a:r>
            <a:r>
              <a:rPr sz="1200" spc="-20" dirty="0">
                <a:solidFill>
                  <a:srgbClr val="001F5F"/>
                </a:solidFill>
                <a:latin typeface="Comic Sans MS"/>
                <a:cs typeface="Comic Sans MS"/>
              </a:rPr>
              <a:t> </a:t>
            </a:r>
            <a:r>
              <a:rPr sz="1200" dirty="0">
                <a:solidFill>
                  <a:srgbClr val="001F5F"/>
                </a:solidFill>
                <a:latin typeface="Comic Sans MS"/>
                <a:cs typeface="Comic Sans MS"/>
              </a:rPr>
              <a:t>your</a:t>
            </a:r>
            <a:r>
              <a:rPr sz="1200" spc="-30" dirty="0">
                <a:solidFill>
                  <a:srgbClr val="001F5F"/>
                </a:solidFill>
                <a:latin typeface="Comic Sans MS"/>
                <a:cs typeface="Comic Sans MS"/>
              </a:rPr>
              <a:t> </a:t>
            </a:r>
            <a:r>
              <a:rPr sz="1200" dirty="0">
                <a:solidFill>
                  <a:srgbClr val="001F5F"/>
                </a:solidFill>
                <a:latin typeface="Comic Sans MS"/>
                <a:cs typeface="Comic Sans MS"/>
              </a:rPr>
              <a:t>child’s</a:t>
            </a:r>
            <a:r>
              <a:rPr sz="1200" spc="-30" dirty="0">
                <a:solidFill>
                  <a:srgbClr val="001F5F"/>
                </a:solidFill>
                <a:latin typeface="Comic Sans MS"/>
                <a:cs typeface="Comic Sans MS"/>
              </a:rPr>
              <a:t> </a:t>
            </a:r>
            <a:r>
              <a:rPr sz="1200" spc="-10" dirty="0">
                <a:solidFill>
                  <a:srgbClr val="001F5F"/>
                </a:solidFill>
                <a:latin typeface="Comic Sans MS"/>
                <a:cs typeface="Comic Sans MS"/>
              </a:rPr>
              <a:t>name.</a:t>
            </a:r>
            <a:endParaRPr sz="1200">
              <a:latin typeface="Comic Sans MS"/>
              <a:cs typeface="Comic Sans MS"/>
            </a:endParaRPr>
          </a:p>
        </p:txBody>
      </p:sp>
      <p:sp>
        <p:nvSpPr>
          <p:cNvPr id="11" name="object 11"/>
          <p:cNvSpPr txBox="1"/>
          <p:nvPr/>
        </p:nvSpPr>
        <p:spPr>
          <a:xfrm>
            <a:off x="217788" y="303501"/>
            <a:ext cx="2576830" cy="2503249"/>
          </a:xfrm>
          <a:prstGeom prst="rect">
            <a:avLst/>
          </a:prstGeom>
        </p:spPr>
        <p:txBody>
          <a:bodyPr vert="horz" wrap="square" lIns="0" tIns="12700" rIns="0" bIns="0" rtlCol="0">
            <a:spAutoFit/>
          </a:bodyPr>
          <a:lstStyle/>
          <a:p>
            <a:pPr marL="38100">
              <a:lnSpc>
                <a:spcPct val="100000"/>
              </a:lnSpc>
              <a:spcBef>
                <a:spcPts val="100"/>
              </a:spcBef>
            </a:pPr>
            <a:r>
              <a:rPr sz="1200" b="1" u="sng" dirty="0">
                <a:solidFill>
                  <a:srgbClr val="001F5F"/>
                </a:solidFill>
                <a:uFill>
                  <a:solidFill>
                    <a:srgbClr val="001F5F"/>
                  </a:solidFill>
                </a:uFill>
                <a:latin typeface="Comic Sans MS"/>
                <a:cs typeface="Comic Sans MS"/>
              </a:rPr>
              <a:t>Important</a:t>
            </a:r>
            <a:r>
              <a:rPr sz="1200" b="1" u="sng" spc="-30" dirty="0">
                <a:solidFill>
                  <a:srgbClr val="001F5F"/>
                </a:solidFill>
                <a:uFill>
                  <a:solidFill>
                    <a:srgbClr val="001F5F"/>
                  </a:solidFill>
                </a:uFill>
                <a:latin typeface="Comic Sans MS"/>
                <a:cs typeface="Comic Sans MS"/>
              </a:rPr>
              <a:t> </a:t>
            </a:r>
            <a:r>
              <a:rPr sz="1200" b="1" u="sng" spc="-10" dirty="0">
                <a:solidFill>
                  <a:srgbClr val="001F5F"/>
                </a:solidFill>
                <a:uFill>
                  <a:solidFill>
                    <a:srgbClr val="001F5F"/>
                  </a:solidFill>
                </a:uFill>
                <a:latin typeface="Comic Sans MS"/>
                <a:cs typeface="Comic Sans MS"/>
              </a:rPr>
              <a:t>Dates</a:t>
            </a:r>
            <a:r>
              <a:rPr lang="en-GB" sz="1200" b="1" u="sng" spc="-10" dirty="0">
                <a:solidFill>
                  <a:srgbClr val="001F5F"/>
                </a:solidFill>
                <a:uFill>
                  <a:solidFill>
                    <a:srgbClr val="001F5F"/>
                  </a:solidFill>
                </a:uFill>
                <a:latin typeface="Comic Sans MS"/>
                <a:cs typeface="Comic Sans MS"/>
              </a:rPr>
              <a:t>-</a:t>
            </a:r>
          </a:p>
          <a:p>
            <a:pPr marL="38100">
              <a:lnSpc>
                <a:spcPct val="100000"/>
              </a:lnSpc>
              <a:spcBef>
                <a:spcPts val="100"/>
              </a:spcBef>
            </a:pPr>
            <a:r>
              <a:rPr lang="en-GB" sz="1200" spc="-10" dirty="0">
                <a:solidFill>
                  <a:srgbClr val="001F5F"/>
                </a:solidFill>
                <a:uFill>
                  <a:solidFill>
                    <a:srgbClr val="001F5F"/>
                  </a:solidFill>
                </a:uFill>
                <a:latin typeface="Comic Sans MS"/>
                <a:cs typeface="Comic Sans MS"/>
              </a:rPr>
              <a:t>Monday 4</a:t>
            </a:r>
            <a:r>
              <a:rPr lang="en-GB" sz="1200" spc="-10" baseline="30000" dirty="0">
                <a:solidFill>
                  <a:srgbClr val="001F5F"/>
                </a:solidFill>
                <a:uFill>
                  <a:solidFill>
                    <a:srgbClr val="001F5F"/>
                  </a:solidFill>
                </a:uFill>
                <a:latin typeface="Comic Sans MS"/>
                <a:cs typeface="Comic Sans MS"/>
              </a:rPr>
              <a:t>th</a:t>
            </a:r>
            <a:r>
              <a:rPr lang="en-GB" sz="1200" spc="-10" dirty="0">
                <a:solidFill>
                  <a:srgbClr val="001F5F"/>
                </a:solidFill>
                <a:uFill>
                  <a:solidFill>
                    <a:srgbClr val="001F5F"/>
                  </a:solidFill>
                </a:uFill>
                <a:latin typeface="Comic Sans MS"/>
                <a:cs typeface="Comic Sans MS"/>
              </a:rPr>
              <a:t> May- Bank Holiday (school closed).</a:t>
            </a:r>
          </a:p>
          <a:p>
            <a:pPr marL="38100">
              <a:lnSpc>
                <a:spcPct val="100000"/>
              </a:lnSpc>
              <a:spcBef>
                <a:spcPts val="100"/>
              </a:spcBef>
            </a:pPr>
            <a:endParaRPr lang="en-GB" sz="1200" spc="-10" dirty="0">
              <a:solidFill>
                <a:srgbClr val="001F5F"/>
              </a:solidFill>
              <a:uFill>
                <a:solidFill>
                  <a:srgbClr val="001F5F"/>
                </a:solidFill>
              </a:uFill>
              <a:latin typeface="Comic Sans MS"/>
              <a:cs typeface="Comic Sans MS"/>
            </a:endParaRPr>
          </a:p>
          <a:p>
            <a:pPr marL="38100">
              <a:lnSpc>
                <a:spcPct val="100000"/>
              </a:lnSpc>
              <a:spcBef>
                <a:spcPts val="100"/>
              </a:spcBef>
            </a:pPr>
            <a:r>
              <a:rPr lang="en-GB" sz="1200" spc="-10" dirty="0">
                <a:solidFill>
                  <a:srgbClr val="001F5F"/>
                </a:solidFill>
                <a:uFill>
                  <a:solidFill>
                    <a:srgbClr val="001F5F"/>
                  </a:solidFill>
                </a:uFill>
                <a:latin typeface="Comic Sans MS"/>
                <a:cs typeface="Comic Sans MS"/>
              </a:rPr>
              <a:t>W/C 8</a:t>
            </a:r>
            <a:r>
              <a:rPr lang="en-GB" sz="1200" spc="-10" baseline="30000" dirty="0">
                <a:solidFill>
                  <a:srgbClr val="001F5F"/>
                </a:solidFill>
                <a:uFill>
                  <a:solidFill>
                    <a:srgbClr val="001F5F"/>
                  </a:solidFill>
                </a:uFill>
                <a:latin typeface="Comic Sans MS"/>
                <a:cs typeface="Comic Sans MS"/>
              </a:rPr>
              <a:t>th</a:t>
            </a:r>
            <a:r>
              <a:rPr lang="en-GB" sz="1200" spc="-10" dirty="0">
                <a:solidFill>
                  <a:srgbClr val="001F5F"/>
                </a:solidFill>
                <a:uFill>
                  <a:solidFill>
                    <a:srgbClr val="001F5F"/>
                  </a:solidFill>
                </a:uFill>
                <a:latin typeface="Comic Sans MS"/>
                <a:cs typeface="Comic Sans MS"/>
              </a:rPr>
              <a:t> June- Phonics Screening Checks.</a:t>
            </a:r>
          </a:p>
          <a:p>
            <a:pPr marL="38100">
              <a:lnSpc>
                <a:spcPct val="100000"/>
              </a:lnSpc>
              <a:spcBef>
                <a:spcPts val="100"/>
              </a:spcBef>
            </a:pPr>
            <a:endParaRPr lang="en-GB" sz="1200" spc="-10" dirty="0">
              <a:solidFill>
                <a:srgbClr val="001F5F"/>
              </a:solidFill>
              <a:uFill>
                <a:solidFill>
                  <a:srgbClr val="001F5F"/>
                </a:solidFill>
              </a:uFill>
              <a:latin typeface="Comic Sans MS"/>
              <a:cs typeface="Comic Sans MS"/>
            </a:endParaRPr>
          </a:p>
          <a:p>
            <a:pPr marL="38100" algn="just">
              <a:spcBef>
                <a:spcPts val="100"/>
              </a:spcBef>
            </a:pPr>
            <a:r>
              <a:rPr lang="en-GB" sz="1200" spc="-10" dirty="0">
                <a:solidFill>
                  <a:srgbClr val="001F5F"/>
                </a:solidFill>
                <a:uFill>
                  <a:solidFill>
                    <a:srgbClr val="001F5F"/>
                  </a:solidFill>
                </a:uFill>
                <a:latin typeface="Comic Sans MS"/>
                <a:cs typeface="Comic Sans MS"/>
              </a:rPr>
              <a:t>Tuesday 23</a:t>
            </a:r>
            <a:r>
              <a:rPr lang="en-GB" sz="1200" spc="-10" baseline="30000" dirty="0">
                <a:solidFill>
                  <a:srgbClr val="001F5F"/>
                </a:solidFill>
                <a:uFill>
                  <a:solidFill>
                    <a:srgbClr val="001F5F"/>
                  </a:solidFill>
                </a:uFill>
                <a:latin typeface="Comic Sans MS"/>
                <a:cs typeface="Comic Sans MS"/>
              </a:rPr>
              <a:t>rd</a:t>
            </a:r>
            <a:r>
              <a:rPr lang="en-GB" sz="1200" spc="-10" dirty="0">
                <a:solidFill>
                  <a:srgbClr val="001F5F"/>
                </a:solidFill>
                <a:uFill>
                  <a:solidFill>
                    <a:srgbClr val="001F5F"/>
                  </a:solidFill>
                </a:uFill>
                <a:latin typeface="Comic Sans MS"/>
                <a:cs typeface="Comic Sans MS"/>
              </a:rPr>
              <a:t> June- </a:t>
            </a:r>
            <a:r>
              <a:rPr lang="en-GB" sz="1200" dirty="0">
                <a:solidFill>
                  <a:srgbClr val="001F5F"/>
                </a:solidFill>
                <a:latin typeface="Comic Sans MS"/>
                <a:cs typeface="Comic Sans MS"/>
              </a:rPr>
              <a:t>School</a:t>
            </a:r>
            <a:r>
              <a:rPr lang="en-GB" sz="1200" spc="335" dirty="0">
                <a:solidFill>
                  <a:srgbClr val="001F5F"/>
                </a:solidFill>
                <a:latin typeface="Comic Sans MS"/>
                <a:cs typeface="Comic Sans MS"/>
              </a:rPr>
              <a:t> </a:t>
            </a:r>
            <a:r>
              <a:rPr lang="en-GB" sz="1200" dirty="0">
                <a:solidFill>
                  <a:srgbClr val="001F5F"/>
                </a:solidFill>
                <a:latin typeface="Comic Sans MS"/>
                <a:cs typeface="Comic Sans MS"/>
              </a:rPr>
              <a:t>Trip</a:t>
            </a:r>
            <a:r>
              <a:rPr lang="en-GB" sz="1200" spc="330" dirty="0">
                <a:solidFill>
                  <a:srgbClr val="001F5F"/>
                </a:solidFill>
                <a:latin typeface="Comic Sans MS"/>
                <a:cs typeface="Comic Sans MS"/>
              </a:rPr>
              <a:t> </a:t>
            </a:r>
            <a:r>
              <a:rPr lang="en-GB" sz="1200" spc="-25" dirty="0">
                <a:solidFill>
                  <a:srgbClr val="001F5F"/>
                </a:solidFill>
                <a:latin typeface="Comic Sans MS"/>
                <a:cs typeface="Comic Sans MS"/>
              </a:rPr>
              <a:t>to </a:t>
            </a:r>
            <a:r>
              <a:rPr lang="en-GB" sz="1200" dirty="0">
                <a:solidFill>
                  <a:srgbClr val="001F5F"/>
                </a:solidFill>
                <a:latin typeface="Comic Sans MS"/>
                <a:cs typeface="Comic Sans MS"/>
              </a:rPr>
              <a:t>Cannon</a:t>
            </a:r>
            <a:r>
              <a:rPr lang="en-GB" sz="1200" spc="300" dirty="0">
                <a:solidFill>
                  <a:srgbClr val="001F5F"/>
                </a:solidFill>
                <a:latin typeface="Comic Sans MS"/>
                <a:cs typeface="Comic Sans MS"/>
              </a:rPr>
              <a:t> </a:t>
            </a:r>
            <a:r>
              <a:rPr lang="en-GB" sz="1200" dirty="0">
                <a:solidFill>
                  <a:srgbClr val="001F5F"/>
                </a:solidFill>
                <a:latin typeface="Comic Sans MS"/>
                <a:cs typeface="Comic Sans MS"/>
              </a:rPr>
              <a:t>Hall</a:t>
            </a:r>
            <a:r>
              <a:rPr lang="en-GB" sz="1200" spc="300" dirty="0">
                <a:solidFill>
                  <a:srgbClr val="001F5F"/>
                </a:solidFill>
                <a:latin typeface="Comic Sans MS"/>
                <a:cs typeface="Comic Sans MS"/>
              </a:rPr>
              <a:t> </a:t>
            </a:r>
            <a:r>
              <a:rPr lang="en-GB" sz="1200" dirty="0">
                <a:solidFill>
                  <a:srgbClr val="001F5F"/>
                </a:solidFill>
                <a:latin typeface="Comic Sans MS"/>
                <a:cs typeface="Comic Sans MS"/>
              </a:rPr>
              <a:t>Museum</a:t>
            </a:r>
            <a:r>
              <a:rPr lang="en-GB" sz="1200" spc="325" dirty="0">
                <a:solidFill>
                  <a:srgbClr val="001F5F"/>
                </a:solidFill>
                <a:latin typeface="Comic Sans MS"/>
                <a:cs typeface="Comic Sans MS"/>
              </a:rPr>
              <a:t> </a:t>
            </a:r>
            <a:r>
              <a:rPr lang="en-GB" sz="1200" dirty="0">
                <a:solidFill>
                  <a:srgbClr val="001F5F"/>
                </a:solidFill>
                <a:latin typeface="Comic Sans MS"/>
                <a:cs typeface="Comic Sans MS"/>
              </a:rPr>
              <a:t>–</a:t>
            </a:r>
            <a:r>
              <a:rPr lang="en-GB" sz="1200" spc="305" dirty="0">
                <a:solidFill>
                  <a:srgbClr val="001F5F"/>
                </a:solidFill>
                <a:latin typeface="Comic Sans MS"/>
                <a:cs typeface="Comic Sans MS"/>
              </a:rPr>
              <a:t> </a:t>
            </a:r>
            <a:r>
              <a:rPr lang="en-GB" sz="1200" dirty="0">
                <a:solidFill>
                  <a:srgbClr val="001F5F"/>
                </a:solidFill>
                <a:latin typeface="Comic Sans MS"/>
                <a:cs typeface="Comic Sans MS"/>
              </a:rPr>
              <a:t>Details</a:t>
            </a:r>
            <a:r>
              <a:rPr lang="en-GB" sz="1200" spc="305" dirty="0">
                <a:solidFill>
                  <a:srgbClr val="001F5F"/>
                </a:solidFill>
                <a:latin typeface="Comic Sans MS"/>
                <a:cs typeface="Comic Sans MS"/>
              </a:rPr>
              <a:t> </a:t>
            </a:r>
            <a:r>
              <a:rPr lang="en-GB" sz="1200" spc="-25" dirty="0">
                <a:solidFill>
                  <a:srgbClr val="001F5F"/>
                </a:solidFill>
                <a:latin typeface="Comic Sans MS"/>
                <a:cs typeface="Comic Sans MS"/>
              </a:rPr>
              <a:t>on </a:t>
            </a:r>
            <a:r>
              <a:rPr lang="en-GB" sz="1200" spc="-20" dirty="0">
                <a:solidFill>
                  <a:srgbClr val="001F5F"/>
                </a:solidFill>
                <a:latin typeface="Comic Sans MS"/>
                <a:cs typeface="Comic Sans MS"/>
              </a:rPr>
              <a:t>Ping</a:t>
            </a:r>
            <a:endParaRPr lang="en-GB" sz="1200" dirty="0">
              <a:latin typeface="Comic Sans MS"/>
              <a:cs typeface="Comic Sans MS"/>
            </a:endParaRPr>
          </a:p>
          <a:p>
            <a:pPr marL="38100">
              <a:lnSpc>
                <a:spcPct val="100000"/>
              </a:lnSpc>
              <a:spcBef>
                <a:spcPts val="100"/>
              </a:spcBef>
            </a:pPr>
            <a:endParaRPr lang="en-GB" sz="1200" spc="-10" dirty="0">
              <a:solidFill>
                <a:srgbClr val="001F5F"/>
              </a:solidFill>
              <a:uFill>
                <a:solidFill>
                  <a:srgbClr val="001F5F"/>
                </a:solidFill>
              </a:uFill>
              <a:latin typeface="Comic Sans MS"/>
              <a:cs typeface="Comic Sans MS"/>
            </a:endParaRPr>
          </a:p>
          <a:p>
            <a:pPr marL="38100">
              <a:lnSpc>
                <a:spcPct val="100000"/>
              </a:lnSpc>
              <a:spcBef>
                <a:spcPts val="100"/>
              </a:spcBef>
            </a:pPr>
            <a:endParaRPr lang="en-GB" sz="1200" spc="-10" dirty="0">
              <a:solidFill>
                <a:srgbClr val="001F5F"/>
              </a:solidFill>
              <a:uFill>
                <a:solidFill>
                  <a:srgbClr val="001F5F"/>
                </a:solidFill>
              </a:uFill>
              <a:latin typeface="Comic Sans MS"/>
              <a:cs typeface="Comic Sans MS"/>
            </a:endParaRPr>
          </a:p>
          <a:p>
            <a:pPr marL="38100">
              <a:lnSpc>
                <a:spcPct val="100000"/>
              </a:lnSpc>
              <a:spcBef>
                <a:spcPts val="100"/>
              </a:spcBef>
            </a:pPr>
            <a:endParaRPr lang="en-GB" sz="1200" spc="-10" dirty="0">
              <a:solidFill>
                <a:srgbClr val="001F5F"/>
              </a:solidFill>
              <a:uFill>
                <a:solidFill>
                  <a:srgbClr val="001F5F"/>
                </a:solidFill>
              </a:uFill>
              <a:latin typeface="Comic Sans MS"/>
              <a:cs typeface="Comic Sans MS"/>
            </a:endParaRPr>
          </a:p>
        </p:txBody>
      </p:sp>
      <p:sp>
        <p:nvSpPr>
          <p:cNvPr id="16" name="object 6">
            <a:extLst>
              <a:ext uri="{FF2B5EF4-FFF2-40B4-BE49-F238E27FC236}">
                <a16:creationId xmlns:a16="http://schemas.microsoft.com/office/drawing/2014/main" id="{B74800C9-ADA9-492A-94FA-3A3793133430}"/>
              </a:ext>
            </a:extLst>
          </p:cNvPr>
          <p:cNvSpPr txBox="1"/>
          <p:nvPr/>
        </p:nvSpPr>
        <p:spPr>
          <a:xfrm>
            <a:off x="217788" y="2667000"/>
            <a:ext cx="3448685" cy="2598147"/>
          </a:xfrm>
          <a:prstGeom prst="rect">
            <a:avLst/>
          </a:prstGeom>
        </p:spPr>
        <p:txBody>
          <a:bodyPr vert="horz" wrap="square" lIns="0" tIns="12700" rIns="0" bIns="0" rtlCol="0">
            <a:spAutoFit/>
          </a:bodyPr>
          <a:lstStyle/>
          <a:p>
            <a:pPr marL="12700">
              <a:lnSpc>
                <a:spcPct val="100000"/>
              </a:lnSpc>
              <a:spcBef>
                <a:spcPts val="100"/>
              </a:spcBef>
            </a:pPr>
            <a:r>
              <a:rPr lang="en-GB" sz="1200" b="1" u="sng" spc="-10" dirty="0">
                <a:solidFill>
                  <a:srgbClr val="001F5F"/>
                </a:solidFill>
                <a:uFill>
                  <a:solidFill>
                    <a:srgbClr val="001F5F"/>
                  </a:solidFill>
                </a:uFill>
                <a:latin typeface="Comic Sans MS"/>
                <a:cs typeface="Comic Sans MS"/>
              </a:rPr>
              <a:t>Art</a:t>
            </a:r>
            <a:endParaRPr sz="1200" dirty="0">
              <a:latin typeface="Comic Sans MS"/>
              <a:cs typeface="Comic Sans MS"/>
            </a:endParaRPr>
          </a:p>
          <a:p>
            <a:r>
              <a:rPr lang="en-GB" sz="1200" dirty="0">
                <a:solidFill>
                  <a:srgbClr val="002060"/>
                </a:solidFill>
                <a:latin typeface="Comic Sans MS" panose="030F0702030302020204" pitchFamily="66" charset="0"/>
                <a:ea typeface="Tahoma" panose="020B0604030504040204" pitchFamily="34" charset="0"/>
                <a:cs typeface="Tahoma" panose="020B0604030504040204" pitchFamily="34" charset="0"/>
              </a:rPr>
              <a:t>In our art lessons this term, we will continue exploring the work of Piet Mondrian. The children have already learned about his distinctive drawing style, and we’re excited to build on this by exploring his painting techniques. They will also have the opportunity to develop their skills using powder paint.</a:t>
            </a:r>
          </a:p>
          <a:p>
            <a:r>
              <a:rPr lang="en-GB" sz="1200" dirty="0">
                <a:solidFill>
                  <a:srgbClr val="002060"/>
                </a:solidFill>
                <a:latin typeface="Comic Sans MS" panose="030F0702030302020204" pitchFamily="66" charset="0"/>
                <a:ea typeface="Tahoma" panose="020B0604030504040204" pitchFamily="34" charset="0"/>
                <a:cs typeface="Tahoma" panose="020B0604030504040204" pitchFamily="34" charset="0"/>
              </a:rPr>
              <a:t>To help protect uniforms, you may wish to send your child in with an old, oversized T-shirt to wear during art lessons. If you choose to do so, please place it in a bag labelled with your child’s name. These can be kept in lockers and will be sent home at the end of the half term.</a:t>
            </a:r>
          </a:p>
        </p:txBody>
      </p:sp>
      <p:sp>
        <p:nvSpPr>
          <p:cNvPr id="17" name="object 8">
            <a:extLst>
              <a:ext uri="{FF2B5EF4-FFF2-40B4-BE49-F238E27FC236}">
                <a16:creationId xmlns:a16="http://schemas.microsoft.com/office/drawing/2014/main" id="{16C28891-F490-4257-8F01-EBE1FBB1E7E9}"/>
              </a:ext>
            </a:extLst>
          </p:cNvPr>
          <p:cNvSpPr txBox="1"/>
          <p:nvPr/>
        </p:nvSpPr>
        <p:spPr>
          <a:xfrm>
            <a:off x="3352800" y="364431"/>
            <a:ext cx="3885565" cy="1305486"/>
          </a:xfrm>
          <a:prstGeom prst="rect">
            <a:avLst/>
          </a:prstGeom>
        </p:spPr>
        <p:txBody>
          <a:bodyPr vert="horz" wrap="square" lIns="0" tIns="12700" rIns="0" bIns="0" rtlCol="0">
            <a:spAutoFit/>
          </a:bodyPr>
          <a:lstStyle/>
          <a:p>
            <a:pPr marL="12700">
              <a:lnSpc>
                <a:spcPct val="100000"/>
              </a:lnSpc>
              <a:spcBef>
                <a:spcPts val="100"/>
              </a:spcBef>
            </a:pPr>
            <a:r>
              <a:rPr lang="en-GB" sz="1200" b="1" u="sng" spc="-10" dirty="0">
                <a:solidFill>
                  <a:srgbClr val="001F5F"/>
                </a:solidFill>
                <a:uFill>
                  <a:solidFill>
                    <a:srgbClr val="001F5F"/>
                  </a:solidFill>
                </a:uFill>
                <a:latin typeface="Comic Sans MS"/>
                <a:cs typeface="Comic Sans MS"/>
              </a:rPr>
              <a:t>Computing</a:t>
            </a:r>
            <a:endParaRPr sz="1200" dirty="0">
              <a:latin typeface="Comic Sans MS"/>
              <a:cs typeface="Comic Sans MS"/>
            </a:endParaRPr>
          </a:p>
          <a:p>
            <a:pPr marL="12700" marR="5080" algn="just">
              <a:lnSpc>
                <a:spcPct val="100000"/>
              </a:lnSpc>
            </a:pPr>
            <a:r>
              <a:rPr lang="en-GB" sz="1200" dirty="0">
                <a:solidFill>
                  <a:srgbClr val="002060"/>
                </a:solidFill>
                <a:latin typeface="Comic Sans MS" panose="030F0702030302020204" pitchFamily="66" charset="0"/>
              </a:rPr>
              <a:t>In our computing lessons this term, we will be learning about what algorithms are and how we can follow them to carry out simple tasks. The children will also create their own algorithms using the program Scratch, helping them to develop their problem-solving skills and understanding</a:t>
            </a:r>
            <a:r>
              <a:rPr lang="en-GB" sz="1200" dirty="0">
                <a:solidFill>
                  <a:srgbClr val="002060"/>
                </a:solidFill>
                <a:latin typeface="Comic Sans MS" panose="030F0702030302020204" pitchFamily="66" charset="0"/>
                <a:cs typeface="Comic Sans MS"/>
              </a:rPr>
              <a:t>. </a:t>
            </a:r>
            <a:endParaRPr sz="1200" dirty="0">
              <a:solidFill>
                <a:srgbClr val="002060"/>
              </a:solidFill>
              <a:latin typeface="Comic Sans MS" panose="030F0702030302020204" pitchFamily="66" charset="0"/>
              <a:cs typeface="Comic Sans MS"/>
            </a:endParaRPr>
          </a:p>
        </p:txBody>
      </p:sp>
      <p:pic>
        <p:nvPicPr>
          <p:cNvPr id="19" name="Picture 18">
            <a:extLst>
              <a:ext uri="{FF2B5EF4-FFF2-40B4-BE49-F238E27FC236}">
                <a16:creationId xmlns:a16="http://schemas.microsoft.com/office/drawing/2014/main" id="{A3B8BC6B-8131-472A-A7BA-D74AD339BEF2}"/>
              </a:ext>
            </a:extLst>
          </p:cNvPr>
          <p:cNvPicPr>
            <a:picLocks noChangeAspect="1"/>
          </p:cNvPicPr>
          <p:nvPr/>
        </p:nvPicPr>
        <p:blipFill>
          <a:blip r:embed="rId4"/>
          <a:stretch>
            <a:fillRect/>
          </a:stretch>
        </p:blipFill>
        <p:spPr>
          <a:xfrm>
            <a:off x="3899391" y="1855388"/>
            <a:ext cx="3889811" cy="2195861"/>
          </a:xfrm>
          <a:prstGeom prst="rect">
            <a:avLst/>
          </a:prstGeom>
        </p:spPr>
      </p:pic>
      <p:sp>
        <p:nvSpPr>
          <p:cNvPr id="12" name="TextBox 11">
            <a:extLst>
              <a:ext uri="{FF2B5EF4-FFF2-40B4-BE49-F238E27FC236}">
                <a16:creationId xmlns:a16="http://schemas.microsoft.com/office/drawing/2014/main" id="{6572B1F6-7A6C-4872-BDB1-115DEB22FA31}"/>
              </a:ext>
            </a:extLst>
          </p:cNvPr>
          <p:cNvSpPr txBox="1"/>
          <p:nvPr/>
        </p:nvSpPr>
        <p:spPr>
          <a:xfrm>
            <a:off x="3757197" y="4405908"/>
            <a:ext cx="4174198" cy="1384995"/>
          </a:xfrm>
          <a:prstGeom prst="rect">
            <a:avLst/>
          </a:prstGeom>
          <a:noFill/>
        </p:spPr>
        <p:txBody>
          <a:bodyPr wrap="square">
            <a:spAutoFit/>
          </a:bodyPr>
          <a:lstStyle/>
          <a:p>
            <a:pPr marL="12700" algn="just">
              <a:lnSpc>
                <a:spcPct val="100000"/>
              </a:lnSpc>
              <a:spcBef>
                <a:spcPts val="100"/>
              </a:spcBef>
            </a:pPr>
            <a:r>
              <a:rPr lang="en-GB" sz="1200" b="1" u="sng" dirty="0">
                <a:solidFill>
                  <a:srgbClr val="001F5F"/>
                </a:solidFill>
                <a:uFill>
                  <a:solidFill>
                    <a:srgbClr val="001F5F"/>
                  </a:solidFill>
                </a:uFill>
                <a:latin typeface="Comic Sans MS"/>
                <a:cs typeface="Comic Sans MS"/>
              </a:rPr>
              <a:t>Outdoor</a:t>
            </a:r>
            <a:r>
              <a:rPr lang="en-GB" sz="1200" b="1" u="sng" spc="-50" dirty="0">
                <a:solidFill>
                  <a:srgbClr val="001F5F"/>
                </a:solidFill>
                <a:uFill>
                  <a:solidFill>
                    <a:srgbClr val="001F5F"/>
                  </a:solidFill>
                </a:uFill>
                <a:latin typeface="Comic Sans MS"/>
                <a:cs typeface="Comic Sans MS"/>
              </a:rPr>
              <a:t> </a:t>
            </a:r>
            <a:r>
              <a:rPr lang="en-GB" sz="1200" b="1" u="sng" spc="-10" dirty="0">
                <a:solidFill>
                  <a:srgbClr val="001F5F"/>
                </a:solidFill>
                <a:uFill>
                  <a:solidFill>
                    <a:srgbClr val="001F5F"/>
                  </a:solidFill>
                </a:uFill>
                <a:latin typeface="Comic Sans MS"/>
                <a:cs typeface="Comic Sans MS"/>
              </a:rPr>
              <a:t>Learning</a:t>
            </a:r>
            <a:endParaRPr lang="en-GB" sz="1200" dirty="0">
              <a:latin typeface="Comic Sans MS"/>
              <a:cs typeface="Comic Sans MS"/>
            </a:endParaRPr>
          </a:p>
          <a:p>
            <a:pPr marL="12700" marR="5080" algn="just">
              <a:lnSpc>
                <a:spcPct val="100000"/>
              </a:lnSpc>
            </a:pPr>
            <a:r>
              <a:rPr lang="en-GB" sz="1200" dirty="0">
                <a:solidFill>
                  <a:srgbClr val="001F5F"/>
                </a:solidFill>
                <a:latin typeface="Comic Sans MS"/>
                <a:cs typeface="Comic Sans MS"/>
              </a:rPr>
              <a:t>This</a:t>
            </a:r>
            <a:r>
              <a:rPr lang="en-GB" sz="1200" spc="25" dirty="0">
                <a:solidFill>
                  <a:srgbClr val="001F5F"/>
                </a:solidFill>
                <a:latin typeface="Comic Sans MS"/>
                <a:cs typeface="Comic Sans MS"/>
              </a:rPr>
              <a:t> </a:t>
            </a:r>
            <a:r>
              <a:rPr lang="en-GB" sz="1200" dirty="0">
                <a:solidFill>
                  <a:srgbClr val="001F5F"/>
                </a:solidFill>
                <a:latin typeface="Comic Sans MS"/>
                <a:cs typeface="Comic Sans MS"/>
              </a:rPr>
              <a:t>term,</a:t>
            </a:r>
            <a:r>
              <a:rPr lang="en-GB" sz="1200" spc="30" dirty="0">
                <a:solidFill>
                  <a:srgbClr val="001F5F"/>
                </a:solidFill>
                <a:latin typeface="Comic Sans MS"/>
                <a:cs typeface="Comic Sans MS"/>
              </a:rPr>
              <a:t> </a:t>
            </a:r>
            <a:r>
              <a:rPr lang="en-GB" sz="1200" dirty="0">
                <a:solidFill>
                  <a:srgbClr val="001F5F"/>
                </a:solidFill>
                <a:latin typeface="Comic Sans MS"/>
                <a:cs typeface="Comic Sans MS"/>
              </a:rPr>
              <a:t>the</a:t>
            </a:r>
            <a:r>
              <a:rPr lang="en-GB" sz="1200" spc="20" dirty="0">
                <a:solidFill>
                  <a:srgbClr val="001F5F"/>
                </a:solidFill>
                <a:latin typeface="Comic Sans MS"/>
                <a:cs typeface="Comic Sans MS"/>
              </a:rPr>
              <a:t> </a:t>
            </a:r>
            <a:r>
              <a:rPr lang="en-GB" sz="1200" dirty="0">
                <a:solidFill>
                  <a:srgbClr val="001F5F"/>
                </a:solidFill>
                <a:latin typeface="Comic Sans MS"/>
                <a:cs typeface="Comic Sans MS"/>
              </a:rPr>
              <a:t>children</a:t>
            </a:r>
            <a:r>
              <a:rPr lang="en-GB" sz="1200" spc="25" dirty="0">
                <a:solidFill>
                  <a:srgbClr val="001F5F"/>
                </a:solidFill>
                <a:latin typeface="Comic Sans MS"/>
                <a:cs typeface="Comic Sans MS"/>
              </a:rPr>
              <a:t> </a:t>
            </a:r>
            <a:r>
              <a:rPr lang="en-GB" sz="1200" dirty="0">
                <a:solidFill>
                  <a:srgbClr val="001F5F"/>
                </a:solidFill>
                <a:latin typeface="Comic Sans MS"/>
                <a:cs typeface="Comic Sans MS"/>
              </a:rPr>
              <a:t>will</a:t>
            </a:r>
            <a:r>
              <a:rPr lang="en-GB" sz="1200" spc="25" dirty="0">
                <a:solidFill>
                  <a:srgbClr val="001F5F"/>
                </a:solidFill>
                <a:latin typeface="Comic Sans MS"/>
                <a:cs typeface="Comic Sans MS"/>
              </a:rPr>
              <a:t> </a:t>
            </a:r>
            <a:r>
              <a:rPr lang="en-GB" sz="1200" dirty="0">
                <a:solidFill>
                  <a:srgbClr val="001F5F"/>
                </a:solidFill>
                <a:latin typeface="Comic Sans MS"/>
                <a:cs typeface="Comic Sans MS"/>
              </a:rPr>
              <a:t>be</a:t>
            </a:r>
            <a:r>
              <a:rPr lang="en-GB" sz="1200" spc="25" dirty="0">
                <a:solidFill>
                  <a:srgbClr val="001F5F"/>
                </a:solidFill>
                <a:latin typeface="Comic Sans MS"/>
                <a:cs typeface="Comic Sans MS"/>
              </a:rPr>
              <a:t> </a:t>
            </a:r>
            <a:r>
              <a:rPr lang="en-GB" sz="1200" dirty="0">
                <a:solidFill>
                  <a:srgbClr val="001F5F"/>
                </a:solidFill>
                <a:latin typeface="Comic Sans MS"/>
                <a:cs typeface="Comic Sans MS"/>
              </a:rPr>
              <a:t>taught</a:t>
            </a:r>
            <a:r>
              <a:rPr lang="en-GB" sz="1200" spc="20" dirty="0">
                <a:solidFill>
                  <a:srgbClr val="001F5F"/>
                </a:solidFill>
                <a:latin typeface="Comic Sans MS"/>
                <a:cs typeface="Comic Sans MS"/>
              </a:rPr>
              <a:t> </a:t>
            </a:r>
            <a:r>
              <a:rPr lang="en-GB" sz="1200" dirty="0">
                <a:solidFill>
                  <a:srgbClr val="001F5F"/>
                </a:solidFill>
                <a:latin typeface="Comic Sans MS"/>
                <a:cs typeface="Comic Sans MS"/>
              </a:rPr>
              <a:t>outdoor</a:t>
            </a:r>
            <a:r>
              <a:rPr lang="en-GB" sz="1200" spc="35" dirty="0">
                <a:solidFill>
                  <a:srgbClr val="001F5F"/>
                </a:solidFill>
                <a:latin typeface="Comic Sans MS"/>
                <a:cs typeface="Comic Sans MS"/>
              </a:rPr>
              <a:t> </a:t>
            </a:r>
            <a:r>
              <a:rPr lang="en-GB" sz="1200" dirty="0">
                <a:solidFill>
                  <a:srgbClr val="001F5F"/>
                </a:solidFill>
                <a:latin typeface="Comic Sans MS"/>
                <a:cs typeface="Comic Sans MS"/>
              </a:rPr>
              <a:t>learning</a:t>
            </a:r>
            <a:r>
              <a:rPr lang="en-GB" sz="1200" spc="20" dirty="0">
                <a:solidFill>
                  <a:srgbClr val="001F5F"/>
                </a:solidFill>
                <a:latin typeface="Comic Sans MS"/>
                <a:cs typeface="Comic Sans MS"/>
              </a:rPr>
              <a:t> </a:t>
            </a:r>
            <a:r>
              <a:rPr lang="en-GB" sz="1200" dirty="0">
                <a:solidFill>
                  <a:srgbClr val="001F5F"/>
                </a:solidFill>
                <a:latin typeface="Comic Sans MS"/>
                <a:cs typeface="Comic Sans MS"/>
              </a:rPr>
              <a:t>by</a:t>
            </a:r>
            <a:r>
              <a:rPr lang="en-GB" sz="1200" spc="20" dirty="0">
                <a:solidFill>
                  <a:srgbClr val="001F5F"/>
                </a:solidFill>
                <a:latin typeface="Comic Sans MS"/>
                <a:cs typeface="Comic Sans MS"/>
              </a:rPr>
              <a:t> </a:t>
            </a:r>
            <a:r>
              <a:rPr lang="en-GB" sz="1200" spc="-25" dirty="0">
                <a:solidFill>
                  <a:srgbClr val="001F5F"/>
                </a:solidFill>
                <a:latin typeface="Comic Sans MS"/>
                <a:cs typeface="Comic Sans MS"/>
              </a:rPr>
              <a:t>Mrs </a:t>
            </a:r>
            <a:r>
              <a:rPr lang="en-GB" sz="1200" dirty="0">
                <a:solidFill>
                  <a:srgbClr val="001F5F"/>
                </a:solidFill>
                <a:latin typeface="Comic Sans MS"/>
                <a:cs typeface="Comic Sans MS"/>
              </a:rPr>
              <a:t>Townend.</a:t>
            </a:r>
            <a:r>
              <a:rPr lang="en-GB" sz="1200" spc="10" dirty="0">
                <a:solidFill>
                  <a:srgbClr val="001F5F"/>
                </a:solidFill>
                <a:latin typeface="Comic Sans MS"/>
                <a:cs typeface="Comic Sans MS"/>
              </a:rPr>
              <a:t> </a:t>
            </a:r>
            <a:r>
              <a:rPr lang="en-GB" sz="1200" dirty="0">
                <a:solidFill>
                  <a:srgbClr val="001F5F"/>
                </a:solidFill>
                <a:latin typeface="Comic Sans MS"/>
                <a:cs typeface="Comic Sans MS"/>
              </a:rPr>
              <a:t>This</a:t>
            </a:r>
            <a:r>
              <a:rPr lang="en-GB" sz="1200" spc="20" dirty="0">
                <a:solidFill>
                  <a:srgbClr val="001F5F"/>
                </a:solidFill>
                <a:latin typeface="Comic Sans MS"/>
                <a:cs typeface="Comic Sans MS"/>
              </a:rPr>
              <a:t> </a:t>
            </a:r>
            <a:r>
              <a:rPr lang="en-GB" sz="1200" dirty="0">
                <a:solidFill>
                  <a:srgbClr val="001F5F"/>
                </a:solidFill>
                <a:latin typeface="Comic Sans MS"/>
                <a:cs typeface="Comic Sans MS"/>
              </a:rPr>
              <a:t>will</a:t>
            </a:r>
            <a:r>
              <a:rPr lang="en-GB" sz="1200" spc="10" dirty="0">
                <a:solidFill>
                  <a:srgbClr val="001F5F"/>
                </a:solidFill>
                <a:latin typeface="Comic Sans MS"/>
                <a:cs typeface="Comic Sans MS"/>
              </a:rPr>
              <a:t> </a:t>
            </a:r>
            <a:r>
              <a:rPr lang="en-GB" sz="1200" dirty="0">
                <a:solidFill>
                  <a:srgbClr val="001F5F"/>
                </a:solidFill>
                <a:latin typeface="Comic Sans MS"/>
                <a:cs typeface="Comic Sans MS"/>
              </a:rPr>
              <a:t>be</a:t>
            </a:r>
            <a:r>
              <a:rPr lang="en-GB" sz="1200" spc="30" dirty="0">
                <a:solidFill>
                  <a:srgbClr val="001F5F"/>
                </a:solidFill>
                <a:latin typeface="Comic Sans MS"/>
                <a:cs typeface="Comic Sans MS"/>
              </a:rPr>
              <a:t> </a:t>
            </a:r>
            <a:r>
              <a:rPr lang="en-GB" sz="1200" dirty="0">
                <a:solidFill>
                  <a:srgbClr val="001F5F"/>
                </a:solidFill>
                <a:latin typeface="Comic Sans MS"/>
                <a:cs typeface="Comic Sans MS"/>
              </a:rPr>
              <a:t>on</a:t>
            </a:r>
            <a:r>
              <a:rPr lang="en-GB" sz="1200" spc="15" dirty="0">
                <a:solidFill>
                  <a:srgbClr val="001F5F"/>
                </a:solidFill>
                <a:latin typeface="Comic Sans MS"/>
                <a:cs typeface="Comic Sans MS"/>
              </a:rPr>
              <a:t> </a:t>
            </a:r>
            <a:r>
              <a:rPr lang="en-GB" sz="1200" dirty="0">
                <a:solidFill>
                  <a:srgbClr val="001F5F"/>
                </a:solidFill>
                <a:latin typeface="Comic Sans MS"/>
                <a:cs typeface="Comic Sans MS"/>
              </a:rPr>
              <a:t>a</a:t>
            </a:r>
            <a:r>
              <a:rPr lang="en-GB" sz="1200" spc="15" dirty="0">
                <a:solidFill>
                  <a:srgbClr val="001F5F"/>
                </a:solidFill>
                <a:latin typeface="Comic Sans MS"/>
                <a:cs typeface="Comic Sans MS"/>
              </a:rPr>
              <a:t> </a:t>
            </a:r>
            <a:r>
              <a:rPr lang="en-GB" sz="1200" dirty="0">
                <a:solidFill>
                  <a:srgbClr val="001F5F"/>
                </a:solidFill>
                <a:latin typeface="Comic Sans MS"/>
                <a:cs typeface="Comic Sans MS"/>
              </a:rPr>
              <a:t>Wednesday</a:t>
            </a:r>
            <a:r>
              <a:rPr lang="en-GB" sz="1200" spc="10" dirty="0">
                <a:solidFill>
                  <a:srgbClr val="001F5F"/>
                </a:solidFill>
                <a:latin typeface="Comic Sans MS"/>
                <a:cs typeface="Comic Sans MS"/>
              </a:rPr>
              <a:t> </a:t>
            </a:r>
            <a:r>
              <a:rPr lang="en-GB" sz="1200" dirty="0">
                <a:solidFill>
                  <a:srgbClr val="001F5F"/>
                </a:solidFill>
                <a:latin typeface="Comic Sans MS"/>
                <a:cs typeface="Comic Sans MS"/>
              </a:rPr>
              <a:t>afternoon.</a:t>
            </a:r>
            <a:r>
              <a:rPr lang="en-GB" sz="1200" spc="15" dirty="0">
                <a:solidFill>
                  <a:srgbClr val="001F5F"/>
                </a:solidFill>
                <a:latin typeface="Comic Sans MS"/>
                <a:cs typeface="Comic Sans MS"/>
              </a:rPr>
              <a:t> </a:t>
            </a:r>
            <a:r>
              <a:rPr lang="en-GB" sz="1200" dirty="0">
                <a:solidFill>
                  <a:srgbClr val="001F5F"/>
                </a:solidFill>
                <a:latin typeface="Comic Sans MS"/>
                <a:cs typeface="Comic Sans MS"/>
              </a:rPr>
              <a:t>The</a:t>
            </a:r>
            <a:r>
              <a:rPr lang="en-GB" sz="1200" spc="20" dirty="0">
                <a:solidFill>
                  <a:srgbClr val="001F5F"/>
                </a:solidFill>
                <a:latin typeface="Comic Sans MS"/>
                <a:cs typeface="Comic Sans MS"/>
              </a:rPr>
              <a:t> </a:t>
            </a:r>
            <a:r>
              <a:rPr lang="en-GB" sz="1200" spc="-10" dirty="0">
                <a:solidFill>
                  <a:srgbClr val="001F5F"/>
                </a:solidFill>
                <a:latin typeface="Comic Sans MS"/>
                <a:cs typeface="Comic Sans MS"/>
              </a:rPr>
              <a:t>children </a:t>
            </a:r>
            <a:r>
              <a:rPr lang="en-GB" sz="1200" dirty="0">
                <a:solidFill>
                  <a:srgbClr val="001F5F"/>
                </a:solidFill>
                <a:latin typeface="Comic Sans MS"/>
                <a:cs typeface="Comic Sans MS"/>
              </a:rPr>
              <a:t>will</a:t>
            </a:r>
            <a:r>
              <a:rPr lang="en-GB" sz="1200" spc="15" dirty="0">
                <a:solidFill>
                  <a:srgbClr val="001F5F"/>
                </a:solidFill>
                <a:latin typeface="Comic Sans MS"/>
                <a:cs typeface="Comic Sans MS"/>
              </a:rPr>
              <a:t> </a:t>
            </a:r>
            <a:r>
              <a:rPr lang="en-GB" sz="1200" dirty="0">
                <a:solidFill>
                  <a:srgbClr val="001F5F"/>
                </a:solidFill>
                <a:latin typeface="Comic Sans MS"/>
                <a:cs typeface="Comic Sans MS"/>
              </a:rPr>
              <a:t>need</a:t>
            </a:r>
            <a:r>
              <a:rPr lang="en-GB" sz="1200" spc="10" dirty="0">
                <a:solidFill>
                  <a:srgbClr val="001F5F"/>
                </a:solidFill>
                <a:latin typeface="Comic Sans MS"/>
                <a:cs typeface="Comic Sans MS"/>
              </a:rPr>
              <a:t> </a:t>
            </a:r>
            <a:r>
              <a:rPr lang="en-GB" sz="1200" dirty="0">
                <a:solidFill>
                  <a:srgbClr val="001F5F"/>
                </a:solidFill>
                <a:latin typeface="Comic Sans MS"/>
                <a:cs typeface="Comic Sans MS"/>
              </a:rPr>
              <a:t>a</a:t>
            </a:r>
            <a:r>
              <a:rPr lang="en-GB" sz="1200" spc="20" dirty="0">
                <a:solidFill>
                  <a:srgbClr val="001F5F"/>
                </a:solidFill>
                <a:latin typeface="Comic Sans MS"/>
                <a:cs typeface="Comic Sans MS"/>
              </a:rPr>
              <a:t> </a:t>
            </a:r>
            <a:r>
              <a:rPr lang="en-GB" sz="1200" dirty="0">
                <a:solidFill>
                  <a:srgbClr val="001F5F"/>
                </a:solidFill>
                <a:latin typeface="Comic Sans MS"/>
                <a:cs typeface="Comic Sans MS"/>
              </a:rPr>
              <a:t>sun</a:t>
            </a:r>
            <a:r>
              <a:rPr lang="en-GB" sz="1200" spc="20" dirty="0">
                <a:solidFill>
                  <a:srgbClr val="001F5F"/>
                </a:solidFill>
                <a:latin typeface="Comic Sans MS"/>
                <a:cs typeface="Comic Sans MS"/>
              </a:rPr>
              <a:t> </a:t>
            </a:r>
            <a:r>
              <a:rPr lang="en-GB" sz="1200" dirty="0">
                <a:solidFill>
                  <a:srgbClr val="001F5F"/>
                </a:solidFill>
                <a:latin typeface="Comic Sans MS"/>
                <a:cs typeface="Comic Sans MS"/>
              </a:rPr>
              <a:t>hat</a:t>
            </a:r>
            <a:r>
              <a:rPr lang="en-GB" sz="1200" spc="20" dirty="0">
                <a:solidFill>
                  <a:srgbClr val="001F5F"/>
                </a:solidFill>
                <a:latin typeface="Comic Sans MS"/>
                <a:cs typeface="Comic Sans MS"/>
              </a:rPr>
              <a:t> </a:t>
            </a:r>
            <a:r>
              <a:rPr lang="en-GB" sz="1200" dirty="0">
                <a:solidFill>
                  <a:srgbClr val="001F5F"/>
                </a:solidFill>
                <a:latin typeface="Comic Sans MS"/>
                <a:cs typeface="Comic Sans MS"/>
              </a:rPr>
              <a:t>if</a:t>
            </a:r>
            <a:r>
              <a:rPr lang="en-GB" sz="1200" spc="20" dirty="0">
                <a:solidFill>
                  <a:srgbClr val="001F5F"/>
                </a:solidFill>
                <a:latin typeface="Comic Sans MS"/>
                <a:cs typeface="Comic Sans MS"/>
              </a:rPr>
              <a:t> </a:t>
            </a:r>
            <a:r>
              <a:rPr lang="en-GB" sz="1200" dirty="0">
                <a:solidFill>
                  <a:srgbClr val="001F5F"/>
                </a:solidFill>
                <a:latin typeface="Comic Sans MS"/>
                <a:cs typeface="Comic Sans MS"/>
              </a:rPr>
              <a:t>the</a:t>
            </a:r>
            <a:r>
              <a:rPr lang="en-GB" sz="1200" spc="30" dirty="0">
                <a:solidFill>
                  <a:srgbClr val="001F5F"/>
                </a:solidFill>
                <a:latin typeface="Comic Sans MS"/>
                <a:cs typeface="Comic Sans MS"/>
              </a:rPr>
              <a:t> </a:t>
            </a:r>
            <a:r>
              <a:rPr lang="en-GB" sz="1200" dirty="0">
                <a:solidFill>
                  <a:srgbClr val="001F5F"/>
                </a:solidFill>
                <a:latin typeface="Comic Sans MS"/>
                <a:cs typeface="Comic Sans MS"/>
              </a:rPr>
              <a:t>weather</a:t>
            </a:r>
            <a:r>
              <a:rPr lang="en-GB" sz="1200" spc="30" dirty="0">
                <a:solidFill>
                  <a:srgbClr val="001F5F"/>
                </a:solidFill>
                <a:latin typeface="Comic Sans MS"/>
                <a:cs typeface="Comic Sans MS"/>
              </a:rPr>
              <a:t> </a:t>
            </a:r>
            <a:r>
              <a:rPr lang="en-GB" sz="1200" dirty="0">
                <a:solidFill>
                  <a:srgbClr val="001F5F"/>
                </a:solidFill>
                <a:latin typeface="Comic Sans MS"/>
                <a:cs typeface="Comic Sans MS"/>
              </a:rPr>
              <a:t>is</a:t>
            </a:r>
            <a:r>
              <a:rPr lang="en-GB" sz="1200" spc="25" dirty="0">
                <a:solidFill>
                  <a:srgbClr val="001F5F"/>
                </a:solidFill>
                <a:latin typeface="Comic Sans MS"/>
                <a:cs typeface="Comic Sans MS"/>
              </a:rPr>
              <a:t> </a:t>
            </a:r>
            <a:r>
              <a:rPr lang="en-GB" sz="1200" dirty="0">
                <a:solidFill>
                  <a:srgbClr val="001F5F"/>
                </a:solidFill>
                <a:latin typeface="Comic Sans MS"/>
                <a:cs typeface="Comic Sans MS"/>
              </a:rPr>
              <a:t>nice</a:t>
            </a:r>
            <a:r>
              <a:rPr lang="en-GB" sz="1200" spc="20" dirty="0">
                <a:solidFill>
                  <a:srgbClr val="001F5F"/>
                </a:solidFill>
                <a:latin typeface="Comic Sans MS"/>
                <a:cs typeface="Comic Sans MS"/>
              </a:rPr>
              <a:t> </a:t>
            </a:r>
            <a:r>
              <a:rPr lang="en-GB" sz="1200" dirty="0">
                <a:solidFill>
                  <a:srgbClr val="001F5F"/>
                </a:solidFill>
                <a:latin typeface="Comic Sans MS"/>
                <a:cs typeface="Comic Sans MS"/>
              </a:rPr>
              <a:t>and</a:t>
            </a:r>
            <a:r>
              <a:rPr lang="en-GB" sz="1200" spc="25" dirty="0">
                <a:solidFill>
                  <a:srgbClr val="001F5F"/>
                </a:solidFill>
                <a:latin typeface="Comic Sans MS"/>
                <a:cs typeface="Comic Sans MS"/>
              </a:rPr>
              <a:t> </a:t>
            </a:r>
            <a:r>
              <a:rPr lang="en-GB" sz="1200" dirty="0">
                <a:solidFill>
                  <a:srgbClr val="001F5F"/>
                </a:solidFill>
                <a:latin typeface="Comic Sans MS"/>
                <a:cs typeface="Comic Sans MS"/>
              </a:rPr>
              <a:t>if</a:t>
            </a:r>
            <a:r>
              <a:rPr lang="en-GB" sz="1200" spc="25" dirty="0">
                <a:solidFill>
                  <a:srgbClr val="001F5F"/>
                </a:solidFill>
                <a:latin typeface="Comic Sans MS"/>
                <a:cs typeface="Comic Sans MS"/>
              </a:rPr>
              <a:t> </a:t>
            </a:r>
            <a:r>
              <a:rPr lang="en-GB" sz="1200" dirty="0">
                <a:solidFill>
                  <a:srgbClr val="001F5F"/>
                </a:solidFill>
                <a:latin typeface="Comic Sans MS"/>
                <a:cs typeface="Comic Sans MS"/>
              </a:rPr>
              <a:t>the</a:t>
            </a:r>
            <a:r>
              <a:rPr lang="en-GB" sz="1200" spc="25" dirty="0">
                <a:solidFill>
                  <a:srgbClr val="001F5F"/>
                </a:solidFill>
                <a:latin typeface="Comic Sans MS"/>
                <a:cs typeface="Comic Sans MS"/>
              </a:rPr>
              <a:t> </a:t>
            </a:r>
            <a:r>
              <a:rPr lang="en-GB" sz="1200" dirty="0">
                <a:solidFill>
                  <a:srgbClr val="001F5F"/>
                </a:solidFill>
                <a:latin typeface="Comic Sans MS"/>
                <a:cs typeface="Comic Sans MS"/>
              </a:rPr>
              <a:t>weather</a:t>
            </a:r>
            <a:r>
              <a:rPr lang="en-GB" sz="1200" spc="35" dirty="0">
                <a:solidFill>
                  <a:srgbClr val="001F5F"/>
                </a:solidFill>
                <a:latin typeface="Comic Sans MS"/>
                <a:cs typeface="Comic Sans MS"/>
              </a:rPr>
              <a:t> </a:t>
            </a:r>
            <a:r>
              <a:rPr lang="en-GB" sz="1200" spc="-25" dirty="0">
                <a:solidFill>
                  <a:srgbClr val="001F5F"/>
                </a:solidFill>
                <a:latin typeface="Comic Sans MS"/>
                <a:cs typeface="Comic Sans MS"/>
              </a:rPr>
              <a:t>is </a:t>
            </a:r>
            <a:r>
              <a:rPr lang="en-GB" sz="1200" dirty="0">
                <a:solidFill>
                  <a:srgbClr val="001F5F"/>
                </a:solidFill>
                <a:latin typeface="Comic Sans MS"/>
                <a:cs typeface="Comic Sans MS"/>
              </a:rPr>
              <a:t>wet</a:t>
            </a:r>
            <a:r>
              <a:rPr lang="en-GB" sz="1200" spc="110" dirty="0">
                <a:solidFill>
                  <a:srgbClr val="001F5F"/>
                </a:solidFill>
                <a:latin typeface="Comic Sans MS"/>
                <a:cs typeface="Comic Sans MS"/>
              </a:rPr>
              <a:t> </a:t>
            </a:r>
            <a:r>
              <a:rPr lang="en-GB" sz="1200" dirty="0">
                <a:solidFill>
                  <a:srgbClr val="001F5F"/>
                </a:solidFill>
                <a:latin typeface="Comic Sans MS"/>
                <a:cs typeface="Comic Sans MS"/>
              </a:rPr>
              <a:t>then</a:t>
            </a:r>
            <a:r>
              <a:rPr lang="en-GB" sz="1200" spc="114" dirty="0">
                <a:solidFill>
                  <a:srgbClr val="001F5F"/>
                </a:solidFill>
                <a:latin typeface="Comic Sans MS"/>
                <a:cs typeface="Comic Sans MS"/>
              </a:rPr>
              <a:t> </a:t>
            </a:r>
            <a:r>
              <a:rPr lang="en-GB" sz="1200" dirty="0">
                <a:solidFill>
                  <a:srgbClr val="001F5F"/>
                </a:solidFill>
                <a:latin typeface="Comic Sans MS"/>
                <a:cs typeface="Comic Sans MS"/>
              </a:rPr>
              <a:t>they</a:t>
            </a:r>
            <a:r>
              <a:rPr lang="en-GB" sz="1200" spc="114" dirty="0">
                <a:solidFill>
                  <a:srgbClr val="001F5F"/>
                </a:solidFill>
                <a:latin typeface="Comic Sans MS"/>
                <a:cs typeface="Comic Sans MS"/>
              </a:rPr>
              <a:t> </a:t>
            </a:r>
            <a:r>
              <a:rPr lang="en-GB" sz="1200" dirty="0">
                <a:solidFill>
                  <a:srgbClr val="001F5F"/>
                </a:solidFill>
                <a:latin typeface="Comic Sans MS"/>
                <a:cs typeface="Comic Sans MS"/>
              </a:rPr>
              <a:t>will</a:t>
            </a:r>
            <a:r>
              <a:rPr lang="en-GB" sz="1200" spc="105" dirty="0">
                <a:solidFill>
                  <a:srgbClr val="001F5F"/>
                </a:solidFill>
                <a:latin typeface="Comic Sans MS"/>
                <a:cs typeface="Comic Sans MS"/>
              </a:rPr>
              <a:t> </a:t>
            </a:r>
            <a:r>
              <a:rPr lang="en-GB" sz="1200" dirty="0">
                <a:solidFill>
                  <a:srgbClr val="001F5F"/>
                </a:solidFill>
                <a:latin typeface="Comic Sans MS"/>
                <a:cs typeface="Comic Sans MS"/>
              </a:rPr>
              <a:t>need</a:t>
            </a:r>
            <a:r>
              <a:rPr lang="en-GB" sz="1200" spc="125" dirty="0">
                <a:solidFill>
                  <a:srgbClr val="001F5F"/>
                </a:solidFill>
                <a:latin typeface="Comic Sans MS"/>
                <a:cs typeface="Comic Sans MS"/>
              </a:rPr>
              <a:t> </a:t>
            </a:r>
            <a:r>
              <a:rPr lang="en-GB" sz="1200" dirty="0">
                <a:solidFill>
                  <a:srgbClr val="001F5F"/>
                </a:solidFill>
                <a:latin typeface="Comic Sans MS"/>
                <a:cs typeface="Comic Sans MS"/>
              </a:rPr>
              <a:t>a</a:t>
            </a:r>
            <a:r>
              <a:rPr lang="en-GB" sz="1200" spc="100" dirty="0">
                <a:solidFill>
                  <a:srgbClr val="001F5F"/>
                </a:solidFill>
                <a:latin typeface="Comic Sans MS"/>
                <a:cs typeface="Comic Sans MS"/>
              </a:rPr>
              <a:t> </a:t>
            </a:r>
            <a:r>
              <a:rPr lang="en-GB" sz="1200" dirty="0">
                <a:solidFill>
                  <a:srgbClr val="001F5F"/>
                </a:solidFill>
                <a:latin typeface="Comic Sans MS"/>
                <a:cs typeface="Comic Sans MS"/>
              </a:rPr>
              <a:t>raincoat.</a:t>
            </a:r>
            <a:r>
              <a:rPr lang="en-GB" sz="1200" spc="105" dirty="0">
                <a:solidFill>
                  <a:srgbClr val="001F5F"/>
                </a:solidFill>
                <a:latin typeface="Comic Sans MS"/>
                <a:cs typeface="Comic Sans MS"/>
              </a:rPr>
              <a:t> </a:t>
            </a:r>
            <a:r>
              <a:rPr lang="en-GB" sz="1200" dirty="0">
                <a:solidFill>
                  <a:srgbClr val="001F5F"/>
                </a:solidFill>
                <a:latin typeface="Comic Sans MS"/>
                <a:cs typeface="Comic Sans MS"/>
              </a:rPr>
              <a:t>This</a:t>
            </a:r>
            <a:r>
              <a:rPr lang="en-GB" sz="1200" spc="114" dirty="0">
                <a:solidFill>
                  <a:srgbClr val="001F5F"/>
                </a:solidFill>
                <a:latin typeface="Comic Sans MS"/>
                <a:cs typeface="Comic Sans MS"/>
              </a:rPr>
              <a:t> </a:t>
            </a:r>
            <a:r>
              <a:rPr lang="en-GB" sz="1200" dirty="0">
                <a:solidFill>
                  <a:srgbClr val="001F5F"/>
                </a:solidFill>
                <a:latin typeface="Comic Sans MS"/>
                <a:cs typeface="Comic Sans MS"/>
              </a:rPr>
              <a:t>lesson</a:t>
            </a:r>
            <a:r>
              <a:rPr lang="en-GB" sz="1200" spc="114" dirty="0">
                <a:solidFill>
                  <a:srgbClr val="001F5F"/>
                </a:solidFill>
                <a:latin typeface="Comic Sans MS"/>
                <a:cs typeface="Comic Sans MS"/>
              </a:rPr>
              <a:t> </a:t>
            </a:r>
            <a:r>
              <a:rPr lang="en-GB" sz="1200" dirty="0">
                <a:solidFill>
                  <a:srgbClr val="001F5F"/>
                </a:solidFill>
                <a:latin typeface="Comic Sans MS"/>
                <a:cs typeface="Comic Sans MS"/>
              </a:rPr>
              <a:t>takes</a:t>
            </a:r>
            <a:r>
              <a:rPr lang="en-GB" sz="1200" spc="120" dirty="0">
                <a:solidFill>
                  <a:srgbClr val="001F5F"/>
                </a:solidFill>
                <a:latin typeface="Comic Sans MS"/>
                <a:cs typeface="Comic Sans MS"/>
              </a:rPr>
              <a:t> </a:t>
            </a:r>
            <a:r>
              <a:rPr lang="en-GB" sz="1200" dirty="0">
                <a:solidFill>
                  <a:srgbClr val="001F5F"/>
                </a:solidFill>
                <a:latin typeface="Comic Sans MS"/>
                <a:cs typeface="Comic Sans MS"/>
              </a:rPr>
              <a:t>place</a:t>
            </a:r>
            <a:r>
              <a:rPr lang="en-GB" sz="1200" spc="114" dirty="0">
                <a:solidFill>
                  <a:srgbClr val="001F5F"/>
                </a:solidFill>
                <a:latin typeface="Comic Sans MS"/>
                <a:cs typeface="Comic Sans MS"/>
              </a:rPr>
              <a:t> </a:t>
            </a:r>
            <a:r>
              <a:rPr lang="en-GB" sz="1200" spc="-25" dirty="0">
                <a:solidFill>
                  <a:srgbClr val="001F5F"/>
                </a:solidFill>
                <a:latin typeface="Comic Sans MS"/>
                <a:cs typeface="Comic Sans MS"/>
              </a:rPr>
              <a:t>in </a:t>
            </a:r>
            <a:r>
              <a:rPr lang="en-GB" sz="1200" dirty="0">
                <a:solidFill>
                  <a:srgbClr val="001F5F"/>
                </a:solidFill>
                <a:latin typeface="Comic Sans MS"/>
                <a:cs typeface="Comic Sans MS"/>
              </a:rPr>
              <a:t>Walt’s</a:t>
            </a:r>
            <a:r>
              <a:rPr lang="en-GB" sz="1200" spc="-10" dirty="0">
                <a:solidFill>
                  <a:srgbClr val="001F5F"/>
                </a:solidFill>
                <a:latin typeface="Comic Sans MS"/>
                <a:cs typeface="Comic Sans MS"/>
              </a:rPr>
              <a:t> </a:t>
            </a:r>
            <a:r>
              <a:rPr lang="en-GB" sz="1200" dirty="0">
                <a:solidFill>
                  <a:srgbClr val="001F5F"/>
                </a:solidFill>
                <a:latin typeface="Comic Sans MS"/>
                <a:cs typeface="Comic Sans MS"/>
              </a:rPr>
              <a:t>Wood</a:t>
            </a:r>
            <a:r>
              <a:rPr lang="en-GB" sz="1200" spc="-30" dirty="0">
                <a:solidFill>
                  <a:srgbClr val="001F5F"/>
                </a:solidFill>
                <a:latin typeface="Comic Sans MS"/>
                <a:cs typeface="Comic Sans MS"/>
              </a:rPr>
              <a:t> </a:t>
            </a:r>
            <a:r>
              <a:rPr lang="en-GB" sz="1200" dirty="0">
                <a:solidFill>
                  <a:srgbClr val="001F5F"/>
                </a:solidFill>
                <a:latin typeface="Comic Sans MS"/>
                <a:cs typeface="Comic Sans MS"/>
              </a:rPr>
              <a:t>within</a:t>
            </a:r>
            <a:r>
              <a:rPr lang="en-GB" sz="1200" spc="-10" dirty="0">
                <a:solidFill>
                  <a:srgbClr val="001F5F"/>
                </a:solidFill>
                <a:latin typeface="Comic Sans MS"/>
                <a:cs typeface="Comic Sans MS"/>
              </a:rPr>
              <a:t> </a:t>
            </a:r>
            <a:r>
              <a:rPr lang="en-GB" sz="1200" dirty="0">
                <a:solidFill>
                  <a:srgbClr val="001F5F"/>
                </a:solidFill>
                <a:latin typeface="Comic Sans MS"/>
                <a:cs typeface="Comic Sans MS"/>
              </a:rPr>
              <a:t>the</a:t>
            </a:r>
            <a:r>
              <a:rPr lang="en-GB" sz="1200" spc="-5" dirty="0">
                <a:solidFill>
                  <a:srgbClr val="001F5F"/>
                </a:solidFill>
                <a:latin typeface="Comic Sans MS"/>
                <a:cs typeface="Comic Sans MS"/>
              </a:rPr>
              <a:t> </a:t>
            </a:r>
            <a:r>
              <a:rPr lang="en-GB" sz="1200" dirty="0">
                <a:solidFill>
                  <a:srgbClr val="001F5F"/>
                </a:solidFill>
                <a:latin typeface="Comic Sans MS"/>
                <a:cs typeface="Comic Sans MS"/>
              </a:rPr>
              <a:t>school</a:t>
            </a:r>
            <a:r>
              <a:rPr lang="en-GB" sz="1200" spc="-30" dirty="0">
                <a:solidFill>
                  <a:srgbClr val="001F5F"/>
                </a:solidFill>
                <a:latin typeface="Comic Sans MS"/>
                <a:cs typeface="Comic Sans MS"/>
              </a:rPr>
              <a:t> </a:t>
            </a:r>
            <a:r>
              <a:rPr lang="en-GB" sz="1200" spc="-10" dirty="0">
                <a:solidFill>
                  <a:srgbClr val="001F5F"/>
                </a:solidFill>
                <a:latin typeface="Comic Sans MS"/>
                <a:cs typeface="Comic Sans MS"/>
              </a:rPr>
              <a:t>grounds.</a:t>
            </a:r>
            <a:endParaRPr lang="en-GB" sz="1200" dirty="0">
              <a:latin typeface="Comic Sans MS"/>
              <a:cs typeface="Comic Sans MS"/>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60</TotalTime>
  <Words>837</Words>
  <Application>Microsoft Office PowerPoint</Application>
  <PresentationFormat>Widescreen</PresentationFormat>
  <Paragraphs>41</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 MT</vt:lpstr>
      <vt:lpstr>Calibri</vt:lpstr>
      <vt:lpstr>Comic Sans MS</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Nicola Watson</dc:creator>
  <cp:lastModifiedBy>Lauren White</cp:lastModifiedBy>
  <cp:revision>5</cp:revision>
  <dcterms:created xsi:type="dcterms:W3CDTF">2025-08-09T13:29:35Z</dcterms:created>
  <dcterms:modified xsi:type="dcterms:W3CDTF">2026-04-13T23:04:27Z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2025-03-12T00:00:00Z</vt:filetime>
  </property>
  <property fmtid="{D5CDD505-2E9C-101B-9397-08002B2CF9AE}" pid="3" name="Creator">
    <vt:lpwstr>Microsoft® PowerPoint® for Microsoft 365</vt:lpwstr>
  </property>
  <property fmtid="{D5CDD505-2E9C-101B-9397-08002B2CF9AE}" pid="4" name="LastSaved">
    <vt:filetime>2025-08-09T00:00:00Z</vt:filetime>
  </property>
  <property fmtid="{D5CDD505-2E9C-101B-9397-08002B2CF9AE}" pid="5" name="Producer">
    <vt:lpwstr>Microsoft® PowerPoint® for Microsoft 365</vt:lpwstr>
  </property>
</Properties>
</file>