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8" r:id="rId5"/>
  </p:sldIdLst>
  <p:sldSz cx="10691813" cy="7559675"/>
  <p:notesSz cx="6858000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C8C9B2-EB6C-C003-8095-5BE62EAF6FE3}" v="461" dt="2026-05-13T11:34:54.308"/>
    <p1510:client id="{2088282B-341D-4EAB-8FB1-043400C0C170}" v="31" dt="2026-05-13T10:35:21.3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5-07T13:24:38.928" v="3197" actId="20577"/>
      <pc:docMkLst>
        <pc:docMk/>
      </pc:docMkLst>
      <pc:sldChg chg="addSp delSp modSp mod">
        <pc:chgData name="Claudia Densham" userId="3f9f0364-5ee0-4b42-b7b0-0d83e6a3e9da" providerId="ADAL" clId="{3379634B-787F-48B8-8C8A-C05D8D553734}" dt="2026-05-07T13:24:38.928" v="3197" actId="20577"/>
        <pc:sldMkLst>
          <pc:docMk/>
          <pc:sldMk cId="1941750878" sldId="466"/>
        </pc:sldMkLst>
        <pc:graphicFrameChg chg="add del mod modGraphic">
          <ac:chgData name="Claudia Densham" userId="3f9f0364-5ee0-4b42-b7b0-0d83e6a3e9da" providerId="ADAL" clId="{3379634B-787F-48B8-8C8A-C05D8D553734}" dt="2026-05-07T13:24:38.928" v="3197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4-15T08:07:34.026" v="2767" actId="1076"/>
          <ac:picMkLst>
            <pc:docMk/>
            <pc:sldMk cId="1941750878" sldId="466"/>
            <ac:picMk id="27" creationId="{DF73D4FC-E63F-7945-1223-63CF97DE0171}"/>
          </ac:picMkLst>
        </pc:picChg>
        <pc:picChg chg="add mod">
          <ac:chgData name="Claudia Densham" userId="3f9f0364-5ee0-4b42-b7b0-0d83e6a3e9da" providerId="ADAL" clId="{3379634B-787F-48B8-8C8A-C05D8D553734}" dt="2026-04-22T09:54:48.206" v="2846" actId="1076"/>
          <ac:picMkLst>
            <pc:docMk/>
            <pc:sldMk cId="1941750878" sldId="466"/>
            <ac:picMk id="28" creationId="{46C2B317-D543-EEAE-AB97-37321EF11E5B}"/>
          </ac:picMkLst>
        </pc:picChg>
        <pc:picChg chg="add mod">
          <ac:chgData name="Claudia Densham" userId="3f9f0364-5ee0-4b42-b7b0-0d83e6a3e9da" providerId="ADAL" clId="{3379634B-787F-48B8-8C8A-C05D8D553734}" dt="2026-05-05T13:43:49.162" v="3106" actId="14826"/>
          <ac:picMkLst>
            <pc:docMk/>
            <pc:sldMk cId="1941750878" sldId="466"/>
            <ac:picMk id="31" creationId="{6697EA61-D34B-D053-7DE9-FC2325579091}"/>
          </ac:picMkLst>
        </pc:picChg>
      </pc:sldChg>
      <pc:sldChg chg="addSp delSp modSp mod">
        <pc:chgData name="Claudia Densham" userId="3f9f0364-5ee0-4b42-b7b0-0d83e6a3e9da" providerId="ADAL" clId="{3379634B-787F-48B8-8C8A-C05D8D553734}" dt="2026-05-06T07:23:54.805" v="3188" actId="20577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5-06T07:23:54.805" v="3188" actId="20577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4-15T08:07:26.130" v="2765" actId="14826"/>
          <ac:picMkLst>
            <pc:docMk/>
            <pc:sldMk cId="1259511378" sldId="469"/>
            <ac:picMk id="26" creationId="{8C0D55A6-DFF3-EF9C-5CAF-5EF1ADCFC699}"/>
          </ac:picMkLst>
        </pc:picChg>
        <pc:picChg chg="add mod">
          <ac:chgData name="Claudia Densham" userId="3f9f0364-5ee0-4b42-b7b0-0d83e6a3e9da" providerId="ADAL" clId="{3379634B-787F-48B8-8C8A-C05D8D553734}" dt="2026-04-22T09:54:38.293" v="2844" actId="14826"/>
          <ac:picMkLst>
            <pc:docMk/>
            <pc:sldMk cId="1259511378" sldId="469"/>
            <ac:picMk id="27" creationId="{9E4A43EB-9196-E014-CF41-AB64552C6AF4}"/>
          </ac:picMkLst>
        </pc:picChg>
        <pc:picChg chg="add mod">
          <ac:chgData name="Claudia Densham" userId="3f9f0364-5ee0-4b42-b7b0-0d83e6a3e9da" providerId="ADAL" clId="{3379634B-787F-48B8-8C8A-C05D8D553734}" dt="2026-05-05T13:43:59.175" v="3108" actId="1076"/>
          <ac:picMkLst>
            <pc:docMk/>
            <pc:sldMk cId="1259511378" sldId="469"/>
            <ac:picMk id="31" creationId="{94E52F27-9434-32C5-EC58-E825F0F39434}"/>
          </ac:picMkLst>
        </pc:picChg>
      </pc:sldChg>
    </pc:docChg>
  </pc:docChgLst>
  <pc:docChgLst>
    <pc:chgData name="Claudia Densham" userId="S::claudia@picture-news.co.uk::3f9f0364-5ee0-4b42-b7b0-0d83e6a3e9da" providerId="AD" clId="Web-{791DC0F3-3AA3-840B-DE66-1EE9E7B31E9F}"/>
    <pc:docChg chg="modSld">
      <pc:chgData name="Claudia Densham" userId="S::claudia@picture-news.co.uk::3f9f0364-5ee0-4b42-b7b0-0d83e6a3e9da" providerId="AD" clId="Web-{791DC0F3-3AA3-840B-DE66-1EE9E7B31E9F}" dt="2026-05-05T15:07:14.378" v="73"/>
      <pc:docMkLst>
        <pc:docMk/>
      </pc:docMkLst>
      <pc:sldChg chg="modSp">
        <pc:chgData name="Claudia Densham" userId="S::claudia@picture-news.co.uk::3f9f0364-5ee0-4b42-b7b0-0d83e6a3e9da" providerId="AD" clId="Web-{791DC0F3-3AA3-840B-DE66-1EE9E7B31E9F}" dt="2026-05-05T15:06:41.831" v="67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791DC0F3-3AA3-840B-DE66-1EE9E7B31E9F}" dt="2026-05-05T15:06:41.831" v="6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modSp">
        <pc:chgData name="Claudia Densham" userId="S::claudia@picture-news.co.uk::3f9f0364-5ee0-4b42-b7b0-0d83e6a3e9da" providerId="AD" clId="Web-{791DC0F3-3AA3-840B-DE66-1EE9E7B31E9F}" dt="2026-05-05T15:07:14.378" v="73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791DC0F3-3AA3-840B-DE66-1EE9E7B31E9F}" dt="2026-05-05T15:07:14.378" v="73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0AC8C9B2-EB6C-C003-8095-5BE62EAF6FE3}"/>
    <pc:docChg chg="modSld">
      <pc:chgData name="Claudia Densham" userId="S::claudia@picture-news.co.uk::3f9f0364-5ee0-4b42-b7b0-0d83e6a3e9da" providerId="AD" clId="Web-{0AC8C9B2-EB6C-C003-8095-5BE62EAF6FE3}" dt="2026-05-13T11:34:54.308" v="438"/>
      <pc:docMkLst>
        <pc:docMk/>
      </pc:docMkLst>
      <pc:sldChg chg="addSp delSp modSp">
        <pc:chgData name="Claudia Densham" userId="S::claudia@picture-news.co.uk::3f9f0364-5ee0-4b42-b7b0-0d83e6a3e9da" providerId="AD" clId="Web-{0AC8C9B2-EB6C-C003-8095-5BE62EAF6FE3}" dt="2026-05-13T11:33:37.852" v="424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0AC8C9B2-EB6C-C003-8095-5BE62EAF6FE3}" dt="2026-05-13T11:33:37.852" v="424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mod">
          <ac:chgData name="Claudia Densham" userId="S::claudia@picture-news.co.uk::3f9f0364-5ee0-4b42-b7b0-0d83e6a3e9da" providerId="AD" clId="Web-{0AC8C9B2-EB6C-C003-8095-5BE62EAF6FE3}" dt="2026-05-13T11:27:53.401" v="54" actId="1076"/>
          <ac:picMkLst>
            <pc:docMk/>
            <pc:sldMk cId="1941750878" sldId="466"/>
            <ac:picMk id="31" creationId="{6697EA61-D34B-D053-7DE9-FC2325579091}"/>
          </ac:picMkLst>
        </pc:picChg>
        <pc:picChg chg="add del mod">
          <ac:chgData name="Claudia Densham" userId="S::claudia@picture-news.co.uk::3f9f0364-5ee0-4b42-b7b0-0d83e6a3e9da" providerId="AD" clId="Web-{0AC8C9B2-EB6C-C003-8095-5BE62EAF6FE3}" dt="2026-05-13T11:29:39.561" v="55"/>
          <ac:picMkLst>
            <pc:docMk/>
            <pc:sldMk cId="1941750878" sldId="466"/>
            <ac:picMk id="32" creationId="{E7E3FAB8-67EC-E561-E7F0-54CC3D4A0A95}"/>
          </ac:picMkLst>
        </pc:picChg>
        <pc:picChg chg="add mod">
          <ac:chgData name="Claudia Densham" userId="S::claudia@picture-news.co.uk::3f9f0364-5ee0-4b42-b7b0-0d83e6a3e9da" providerId="AD" clId="Web-{0AC8C9B2-EB6C-C003-8095-5BE62EAF6FE3}" dt="2026-05-13T11:30:22.313" v="60" actId="1076"/>
          <ac:picMkLst>
            <pc:docMk/>
            <pc:sldMk cId="1941750878" sldId="466"/>
            <ac:picMk id="33" creationId="{E1DE12F5-4151-C2ED-B8DE-B72D01F3E114}"/>
          </ac:picMkLst>
        </pc:picChg>
      </pc:sldChg>
      <pc:sldChg chg="addSp modSp">
        <pc:chgData name="Claudia Densham" userId="S::claudia@picture-news.co.uk::3f9f0364-5ee0-4b42-b7b0-0d83e6a3e9da" providerId="AD" clId="Web-{0AC8C9B2-EB6C-C003-8095-5BE62EAF6FE3}" dt="2026-05-13T11:34:54.308" v="438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0AC8C9B2-EB6C-C003-8095-5BE62EAF6FE3}" dt="2026-05-13T11:34:54.308" v="438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0AC8C9B2-EB6C-C003-8095-5BE62EAF6FE3}" dt="2026-05-13T11:30:38.485" v="62" actId="1076"/>
          <ac:picMkLst>
            <pc:docMk/>
            <pc:sldMk cId="1259511378" sldId="469"/>
            <ac:picMk id="33" creationId="{BF1F77B4-5ECC-70CE-6CF1-6BA77EA1338F}"/>
          </ac:picMkLst>
        </pc:picChg>
      </pc:sldChg>
    </pc:docChg>
  </pc:docChgLst>
  <pc:docChgLst>
    <pc:chgData name="Nur Khairunnisa Hassan" userId="7de2a77f-ef0c-4064-ae17-6969fba2cc5d" providerId="ADAL" clId="{34C0B1C0-7C15-49F5-BB6E-26073B8BA57A}"/>
    <pc:docChg chg="custSel addSld modSld">
      <pc:chgData name="Nur Khairunnisa Hassan" userId="7de2a77f-ef0c-4064-ae17-6969fba2cc5d" providerId="ADAL" clId="{34C0B1C0-7C15-49F5-BB6E-26073B8BA57A}" dt="2026-05-13T10:35:21.360" v="146"/>
      <pc:docMkLst>
        <pc:docMk/>
      </pc:docMkLst>
      <pc:sldChg chg="modSp mod">
        <pc:chgData name="Nur Khairunnisa Hassan" userId="7de2a77f-ef0c-4064-ae17-6969fba2cc5d" providerId="ADAL" clId="{34C0B1C0-7C15-49F5-BB6E-26073B8BA57A}" dt="2026-05-13T10:05:36.782" v="112" actId="1076"/>
        <pc:sldMkLst>
          <pc:docMk/>
          <pc:sldMk cId="1941750878" sldId="466"/>
        </pc:sldMkLst>
        <pc:picChg chg="mod">
          <ac:chgData name="Nur Khairunnisa Hassan" userId="7de2a77f-ef0c-4064-ae17-6969fba2cc5d" providerId="ADAL" clId="{34C0B1C0-7C15-49F5-BB6E-26073B8BA57A}" dt="2026-05-13T10:05:36.782" v="112" actId="1076"/>
          <ac:picMkLst>
            <pc:docMk/>
            <pc:sldMk cId="1941750878" sldId="466"/>
            <ac:picMk id="2" creationId="{E4865D8A-235E-7C84-7225-F2E986386075}"/>
          </ac:picMkLst>
        </pc:picChg>
      </pc:sldChg>
      <pc:sldChg chg="addSp delSp modSp mod">
        <pc:chgData name="Nur Khairunnisa Hassan" userId="7de2a77f-ef0c-4064-ae17-6969fba2cc5d" providerId="ADAL" clId="{34C0B1C0-7C15-49F5-BB6E-26073B8BA57A}" dt="2026-05-13T10:07:28.935" v="126" actId="255"/>
        <pc:sldMkLst>
          <pc:docMk/>
          <pc:sldMk cId="1678743418" sldId="467"/>
        </pc:sldMkLst>
        <pc:graphicFrameChg chg="mod modGraphic">
          <ac:chgData name="Nur Khairunnisa Hassan" userId="7de2a77f-ef0c-4064-ae17-6969fba2cc5d" providerId="ADAL" clId="{34C0B1C0-7C15-49F5-BB6E-26073B8BA57A}" dt="2026-05-13T10:07:28.935" v="126" actId="255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" creationId="{04551ECD-1E84-1CF4-FB00-5BA230A6A472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5" creationId="{B8E0725D-BFAB-E31E-042F-56FE5520C230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6" creationId="{6C3C9671-4243-67FA-3B2A-B3A28CE2AF6B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7" creationId="{453DB5F3-6B42-8E89-C75D-BB1BDB091659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8" creationId="{18400E23-6DF5-450C-24AA-F9CE7E7707A2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31" creationId="{E29467AA-8F73-CD44-DDE9-0DFC627AFC94}"/>
          </ac:picMkLst>
        </pc:picChg>
        <pc:picChg chg="add mod">
          <ac:chgData name="Nur Khairunnisa Hassan" userId="7de2a77f-ef0c-4064-ae17-6969fba2cc5d" providerId="ADAL" clId="{34C0B1C0-7C15-49F5-BB6E-26073B8BA57A}" dt="2026-05-13T10:05:44.115" v="113" actId="1076"/>
          <ac:picMkLst>
            <pc:docMk/>
            <pc:sldMk cId="1678743418" sldId="467"/>
            <ac:picMk id="32" creationId="{E927BCAA-4C10-4DCD-BE7D-171F9ADAA582}"/>
          </ac:picMkLst>
        </pc:picChg>
        <pc:picChg chg="add mod">
          <ac:chgData name="Nur Khairunnisa Hassan" userId="7de2a77f-ef0c-4064-ae17-6969fba2cc5d" providerId="ADAL" clId="{34C0B1C0-7C15-49F5-BB6E-26073B8BA57A}" dt="2026-05-13T10:05:46.038" v="114" actId="1076"/>
          <ac:picMkLst>
            <pc:docMk/>
            <pc:sldMk cId="1678743418" sldId="467"/>
            <ac:picMk id="33" creationId="{2FBF8F60-8927-2AB5-2DE8-F4B5CCA9FB1A}"/>
          </ac:picMkLst>
        </pc:picChg>
        <pc:picChg chg="add mod">
          <ac:chgData name="Nur Khairunnisa Hassan" userId="7de2a77f-ef0c-4064-ae17-6969fba2cc5d" providerId="ADAL" clId="{34C0B1C0-7C15-49F5-BB6E-26073B8BA57A}" dt="2026-05-13T10:05:31.468" v="110" actId="1076"/>
          <ac:picMkLst>
            <pc:docMk/>
            <pc:sldMk cId="1678743418" sldId="467"/>
            <ac:picMk id="34" creationId="{09F4A0E4-86B6-7FC6-7E33-2B5FE49426DA}"/>
          </ac:picMkLst>
        </pc:picChg>
        <pc:picChg chg="add mod">
          <ac:chgData name="Nur Khairunnisa Hassan" userId="7de2a77f-ef0c-4064-ae17-6969fba2cc5d" providerId="ADAL" clId="{34C0B1C0-7C15-49F5-BB6E-26073B8BA57A}" dt="2026-05-13T10:05:47.844" v="115" actId="1076"/>
          <ac:picMkLst>
            <pc:docMk/>
            <pc:sldMk cId="1678743418" sldId="467"/>
            <ac:picMk id="35" creationId="{7BBF922C-6540-C47B-9581-CA7808D85594}"/>
          </ac:picMkLst>
        </pc:picChg>
        <pc:picChg chg="add mod">
          <ac:chgData name="Nur Khairunnisa Hassan" userId="7de2a77f-ef0c-4064-ae17-6969fba2cc5d" providerId="ADAL" clId="{34C0B1C0-7C15-49F5-BB6E-26073B8BA57A}" dt="2026-05-13T10:05:52.416" v="117" actId="1076"/>
          <ac:picMkLst>
            <pc:docMk/>
            <pc:sldMk cId="1678743418" sldId="467"/>
            <ac:picMk id="36" creationId="{E2777942-55CE-6B41-176E-9EAB2DC7632D}"/>
          </ac:picMkLst>
        </pc:picChg>
        <pc:picChg chg="add mod">
          <ac:chgData name="Nur Khairunnisa Hassan" userId="7de2a77f-ef0c-4064-ae17-6969fba2cc5d" providerId="ADAL" clId="{34C0B1C0-7C15-49F5-BB6E-26073B8BA57A}" dt="2026-05-13T10:05:58.681" v="118" actId="1076"/>
          <ac:picMkLst>
            <pc:docMk/>
            <pc:sldMk cId="1678743418" sldId="467"/>
            <ac:picMk id="38" creationId="{BBC0CBCD-763F-A49D-D714-DA21273899E9}"/>
          </ac:picMkLst>
        </pc:picChg>
      </pc:sldChg>
      <pc:sldChg chg="delSp modSp add mod">
        <pc:chgData name="Nur Khairunnisa Hassan" userId="7de2a77f-ef0c-4064-ae17-6969fba2cc5d" providerId="ADAL" clId="{34C0B1C0-7C15-49F5-BB6E-26073B8BA57A}" dt="2026-05-13T10:35:21.360" v="146"/>
        <pc:sldMkLst>
          <pc:docMk/>
          <pc:sldMk cId="852610865" sldId="470"/>
        </pc:sldMkLst>
        <pc:spChg chg="mod">
          <ac:chgData name="Nur Khairunnisa Hassan" userId="7de2a77f-ef0c-4064-ae17-6969fba2cc5d" providerId="ADAL" clId="{34C0B1C0-7C15-49F5-BB6E-26073B8BA57A}" dt="2026-05-12T08:50:01.864" v="6" actId="20577"/>
          <ac:spMkLst>
            <pc:docMk/>
            <pc:sldMk cId="852610865" sldId="470"/>
            <ac:spMk id="29" creationId="{36615A97-392B-AA2A-DBFD-7EF1F9F7F2D9}"/>
          </ac:spMkLst>
        </pc:spChg>
        <pc:graphicFrameChg chg="mod modGraphic">
          <ac:chgData name="Nur Khairunnisa Hassan" userId="7de2a77f-ef0c-4064-ae17-6969fba2cc5d" providerId="ADAL" clId="{34C0B1C0-7C15-49F5-BB6E-26073B8BA57A}" dt="2026-05-13T10:35:21.360" v="146"/>
          <ac:graphicFrameMkLst>
            <pc:docMk/>
            <pc:sldMk cId="852610865" sldId="470"/>
            <ac:graphicFrameMk id="30" creationId="{2483EC8B-8ACA-F73F-70F5-2AA8353E3424}"/>
          </ac:graphicFrameMkLst>
        </pc:graphicFrameChg>
        <pc:picChg chg="del">
          <ac:chgData name="Nur Khairunnisa Hassan" userId="7de2a77f-ef0c-4064-ae17-6969fba2cc5d" providerId="ADAL" clId="{34C0B1C0-7C15-49F5-BB6E-26073B8BA57A}" dt="2026-05-12T08:50:20.800" v="12" actId="478"/>
          <ac:picMkLst>
            <pc:docMk/>
            <pc:sldMk cId="852610865" sldId="470"/>
            <ac:picMk id="2" creationId="{5882DA78-2B9D-24CA-CC37-4C48B82FE6B3}"/>
          </ac:picMkLst>
        </pc:picChg>
        <pc:picChg chg="del">
          <ac:chgData name="Nur Khairunnisa Hassan" userId="7de2a77f-ef0c-4064-ae17-6969fba2cc5d" providerId="ADAL" clId="{34C0B1C0-7C15-49F5-BB6E-26073B8BA57A}" dt="2026-05-12T08:50:20.293" v="11" actId="478"/>
          <ac:picMkLst>
            <pc:docMk/>
            <pc:sldMk cId="852610865" sldId="470"/>
            <ac:picMk id="25" creationId="{81F0142D-B04A-638A-E47D-D4B2B65A1FF9}"/>
          </ac:picMkLst>
        </pc:picChg>
        <pc:picChg chg="del">
          <ac:chgData name="Nur Khairunnisa Hassan" userId="7de2a77f-ef0c-4064-ae17-6969fba2cc5d" providerId="ADAL" clId="{34C0B1C0-7C15-49F5-BB6E-26073B8BA57A}" dt="2026-05-12T08:50:19.710" v="10" actId="478"/>
          <ac:picMkLst>
            <pc:docMk/>
            <pc:sldMk cId="852610865" sldId="470"/>
            <ac:picMk id="26" creationId="{2282EDA0-7253-994B-1C79-EAA6B8B686C0}"/>
          </ac:picMkLst>
        </pc:picChg>
        <pc:picChg chg="del">
          <ac:chgData name="Nur Khairunnisa Hassan" userId="7de2a77f-ef0c-4064-ae17-6969fba2cc5d" providerId="ADAL" clId="{34C0B1C0-7C15-49F5-BB6E-26073B8BA57A}" dt="2026-05-12T08:50:18.569" v="9" actId="478"/>
          <ac:picMkLst>
            <pc:docMk/>
            <pc:sldMk cId="852610865" sldId="470"/>
            <ac:picMk id="27" creationId="{7D51C4A6-1FC3-47BF-A324-527832603C16}"/>
          </ac:picMkLst>
        </pc:picChg>
        <pc:picChg chg="del">
          <ac:chgData name="Nur Khairunnisa Hassan" userId="7de2a77f-ef0c-4064-ae17-6969fba2cc5d" providerId="ADAL" clId="{34C0B1C0-7C15-49F5-BB6E-26073B8BA57A}" dt="2026-05-12T08:50:21.256" v="13" actId="478"/>
          <ac:picMkLst>
            <pc:docMk/>
            <pc:sldMk cId="852610865" sldId="470"/>
            <ac:picMk id="28" creationId="{DD59BE73-CDB7-464C-B1BF-030FA6CC47FF}"/>
          </ac:picMkLst>
        </pc:picChg>
        <pc:picChg chg="del">
          <ac:chgData name="Nur Khairunnisa Hassan" userId="7de2a77f-ef0c-4064-ae17-6969fba2cc5d" providerId="ADAL" clId="{34C0B1C0-7C15-49F5-BB6E-26073B8BA57A}" dt="2026-05-12T08:50:17.858" v="8" actId="478"/>
          <ac:picMkLst>
            <pc:docMk/>
            <pc:sldMk cId="852610865" sldId="470"/>
            <ac:picMk id="31" creationId="{16AA564A-2E7C-83AF-69F5-2D396B6566D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3150" y="1235075"/>
            <a:ext cx="471170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01" tIns="47801" rIns="95601" bIns="478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51983"/>
            <a:ext cx="5486400" cy="3887986"/>
          </a:xfrm>
          <a:prstGeom prst="rect">
            <a:avLst/>
          </a:prstGeom>
        </p:spPr>
        <p:txBody>
          <a:bodyPr vert="horz" lIns="95601" tIns="47801" rIns="95601" bIns="4780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EA23B-47D0-918B-54E3-6C8BE1EA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4989A19-C2BC-F3B1-1C94-C6CFE7A897A5}"/>
              </a:ext>
            </a:extLst>
          </p:cNvPr>
          <p:cNvSpPr txBox="1"/>
          <p:nvPr/>
        </p:nvSpPr>
        <p:spPr>
          <a:xfrm>
            <a:off x="378676" y="311172"/>
            <a:ext cx="4093878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pPr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</a:rPr>
              <a:t>Summer 1 2026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A6B13B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</a:rPr>
              <a:t>EY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71C313A-D5B5-BA7F-8BA5-BB2990AF90B8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2026</a:t>
            </a: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323232"/>
              </a:solidFill>
              <a:effectLst/>
              <a:uLnTx/>
              <a:uFillTx/>
              <a:latin typeface="RobotoCondensed-Regular"/>
              <a:ea typeface="RobotoCondensed-Regular"/>
              <a:cs typeface="RobotoCondensed-Regular"/>
              <a:sym typeface="RobotoCondensed-Regular"/>
              <a:rtl val="0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5035831-A7A5-341E-0062-ED4F118D34F3}"/>
              </a:ext>
            </a:extLst>
          </p:cNvPr>
          <p:cNvGrpSpPr/>
          <p:nvPr/>
        </p:nvGrpSpPr>
        <p:grpSpPr>
          <a:xfrm>
            <a:off x="8661121" y="250756"/>
            <a:ext cx="1615706" cy="752719"/>
            <a:chOff x="8737600" y="281578"/>
            <a:chExt cx="1559768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07BE8ECC-E927-9BED-9063-1F690E9CB4C9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402B9E3F-FE38-7A2C-2DA3-C546E16AFC6C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0FF35CB8-1C0C-9C4C-08CA-A938B7AA1528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35C40C36-FA0B-7CF4-07D7-76690145F0B9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C69FBB4C-9DDF-741D-9588-174E57DA7F4B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2FCB2F50-A418-DF6B-F4B9-0A128309FBE6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C903545F-8597-BD9D-8B78-A2FA7F81563B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4C48183B-4A73-41A7-0F40-7FDC57C82F81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F4FDC85-1C23-CEDC-D155-F41213149964}"/>
                </a:ext>
              </a:extLst>
            </p:cNvPr>
            <p:cNvGrpSpPr/>
            <p:nvPr/>
          </p:nvGrpSpPr>
          <p:grpSpPr>
            <a:xfrm>
              <a:off x="9476601" y="508200"/>
              <a:ext cx="820767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FDFD89FD-7289-EECC-38CD-485DD1EEA822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8E7777AF-601E-6A23-E60F-CD0EB4591A41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61E1D40F-26CA-D9BE-7F44-5647BCEE8D84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746B9D47-A41F-D470-6A3B-29B98489B7F5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205C7957-992D-FCED-901E-E05781E51AFA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593352CF-D9A9-9C94-A620-49B58B5C9535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0D874432-4F11-9237-AE96-FEE308D3ED22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86DDD0D5-02AE-0599-5FD1-B6D29D439F9A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9B49B1F2-04C7-BBBC-3E43-13F54CCE0019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C579D25C-8A19-D47B-EF51-29BE189CD06E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655B21C4-DA23-AD74-F15A-95B44884B98A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C64ABCE1-5305-B84A-3446-0F4A4ACBBCFD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E5BCBD07-A075-4820-73E2-3B2057F601A3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F14E4833-2DD7-6C14-E0B6-EE5347B3C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341368"/>
              </p:ext>
            </p:extLst>
          </p:nvPr>
        </p:nvGraphicFramePr>
        <p:xfrm>
          <a:off x="376392" y="1144847"/>
          <a:ext cx="10037009" cy="3971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3523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446537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132953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42594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868615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ABeeZee" panose="02000000000000000000" pitchFamily="2" charset="0"/>
                        </a:rPr>
                        <a:t>13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ABeeZee" panose="02000000000000000000" pitchFamily="2" charset="0"/>
                        </a:rPr>
                        <a:t>April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A new town, called Barking Riverside, is being built in East London to help provide more homes in the local area. </a:t>
                      </a:r>
                      <a:endParaRPr lang="en-US" sz="1000" b="0" dirty="0">
                        <a:latin typeface="+mn-lt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What makes a great place to live?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+mn-lt"/>
                        </a:rPr>
                        <a:t>Mutual Respect and Tolerance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+mn-lt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20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April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An 82-year-old runner, Eileen Hieron, has shown that age hasn’t stopped her trying something new.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How do people become good runners?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/>
                        </a:rPr>
                        <a:t>27th </a:t>
                      </a:r>
                    </a:p>
                    <a:p>
                      <a:r>
                        <a:rPr lang="en-US" sz="1000" b="1" dirty="0">
                          <a:latin typeface="ABeeZee"/>
                        </a:rPr>
                        <a:t>April</a:t>
                      </a:r>
                      <a:endParaRPr lang="en-US" sz="10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New AI-supported glasses to help people with dementia or memory problems have won a £1 million prize. 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How does AI help us already?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4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Sir David Attenborough, a famous naturalist and broadcaster, is celebrating his 100</a:t>
                      </a:r>
                      <a:r>
                        <a:rPr lang="en-US" sz="1000" b="0" i="0" u="none" strike="noStrike" baseline="30000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th</a:t>
                      </a: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 birthday. 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How can we help to look after the world?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11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This week, countries from across Europe and beyond are taking part in the Eurovision Song Contest.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When do we make decisions?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Democracy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Race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18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+mn-lt"/>
                        </a:rPr>
                        <a:t>It’s the FA Cup Final between Manchester City and Chelsea at Wembley Stadium.</a:t>
                      </a:r>
                      <a:endParaRPr lang="en-US" sz="1000" b="0" dirty="0">
                        <a:latin typeface="+mn-lt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we always need to win?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Mutual Respect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2DEA9EA-5BB2-7DF1-3EC6-E711A7BF1A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4388" y="2212806"/>
            <a:ext cx="776656" cy="5052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EEE9654-65EB-B272-B001-55691641E9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596100" y="2780405"/>
            <a:ext cx="774944" cy="59761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56C4729-2326-BEFD-ACCB-758FE1D829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590286" y="1645206"/>
            <a:ext cx="780758" cy="5052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495C35B-7205-9A48-2F90-4EB3E8CC6C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590286" y="3457072"/>
            <a:ext cx="774944" cy="5052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4D71D68-9D65-960E-7B69-9F640AD80C1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590286" y="4024672"/>
            <a:ext cx="774944" cy="50520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C130D84-C4D7-7AD4-4373-49AC882032E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90286" y="4586514"/>
            <a:ext cx="774944" cy="47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69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654B80-C5BB-4A59-A403-AAD2AF236802}">
  <ds:schemaRefs>
    <ds:schemaRef ds:uri="http://www.w3.org/XML/1998/namespace"/>
    <ds:schemaRef ds:uri="http://purl.org/dc/elements/1.1/"/>
    <ds:schemaRef ds:uri="http://purl.org/dc/dcmitype/"/>
    <ds:schemaRef ds:uri="44790e13-f532-45ba-883a-ea4e13c1e09a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bba036e-3261-42ff-ac2c-3ab430ee1e45"/>
  </ds:schemaRefs>
</ds:datastoreItem>
</file>

<file path=customXml/itemProps3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212</Words>
  <Application>Microsoft Office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100</cp:revision>
  <cp:lastPrinted>2026-05-18T13:34:02Z</cp:lastPrinted>
  <dcterms:created xsi:type="dcterms:W3CDTF">2021-10-30T10:54:12Z</dcterms:created>
  <dcterms:modified xsi:type="dcterms:W3CDTF">2026-05-19T10:32:50Z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