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8" r:id="rId5"/>
  </p:sldIdLst>
  <p:sldSz cx="10691813" cy="7559675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ECD6B-53AF-4A4B-B9CA-F4151E926284}" v="28" dt="2026-04-01T08:46:55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3-17T15:21:36.965" v="1853" actId="20577"/>
      <pc:docMkLst>
        <pc:docMk/>
      </pc:docMkLst>
      <pc:sldChg chg="addSp delSp modSp mod">
        <pc:chgData name="Claudia Densham" userId="3f9f0364-5ee0-4b42-b7b0-0d83e6a3e9da" providerId="ADAL" clId="{3379634B-787F-48B8-8C8A-C05D8D553734}" dt="2026-03-17T15:21:36.965" v="1853" actId="20577"/>
        <pc:sldMkLst>
          <pc:docMk/>
          <pc:sldMk cId="1941750878" sldId="466"/>
        </pc:sldMkLst>
        <pc:graphicFrameChg chg="add del mod modGraphic">
          <ac:chgData name="Claudia Densham" userId="3f9f0364-5ee0-4b42-b7b0-0d83e6a3e9da" providerId="ADAL" clId="{3379634B-787F-48B8-8C8A-C05D8D553734}" dt="2026-03-17T15:21:36.965" v="1853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3-17T15:18:59.501" v="1791" actId="1076"/>
          <ac:picMkLst>
            <pc:docMk/>
            <pc:sldMk cId="1941750878" sldId="466"/>
            <ac:picMk id="2" creationId="{05E229D8-82DD-FB08-FB99-E0C8D8A7DEAA}"/>
          </ac:picMkLst>
        </pc:picChg>
        <pc:picChg chg="add mod">
          <ac:chgData name="Claudia Densham" userId="3f9f0364-5ee0-4b42-b7b0-0d83e6a3e9da" providerId="ADAL" clId="{3379634B-787F-48B8-8C8A-C05D8D553734}" dt="2026-03-11T12:57:35.177" v="1770" actId="1076"/>
          <ac:picMkLst>
            <pc:docMk/>
            <pc:sldMk cId="1941750878" sldId="466"/>
            <ac:picMk id="25" creationId="{48B1505D-7ADB-CBBE-BC73-85F88BE3379E}"/>
          </ac:picMkLst>
        </pc:picChg>
        <pc:picChg chg="add mod">
          <ac:chgData name="Claudia Densham" userId="3f9f0364-5ee0-4b42-b7b0-0d83e6a3e9da" providerId="ADAL" clId="{3379634B-787F-48B8-8C8A-C05D8D553734}" dt="2026-03-11T12:57:38.664" v="1771" actId="1076"/>
          <ac:picMkLst>
            <pc:docMk/>
            <pc:sldMk cId="1941750878" sldId="466"/>
            <ac:picMk id="26" creationId="{4D2515FF-32CD-ADDE-EA54-2399B167D3CE}"/>
          </ac:picMkLst>
        </pc:picChg>
        <pc:picChg chg="add mod">
          <ac:chgData name="Claudia Densham" userId="3f9f0364-5ee0-4b42-b7b0-0d83e6a3e9da" providerId="ADAL" clId="{3379634B-787F-48B8-8C8A-C05D8D553734}" dt="2026-03-11T12:57:29.431" v="1768" actId="1076"/>
          <ac:picMkLst>
            <pc:docMk/>
            <pc:sldMk cId="1941750878" sldId="466"/>
            <ac:picMk id="27" creationId="{8B78BE34-B617-2686-7429-EB9B81784882}"/>
          </ac:picMkLst>
        </pc:picChg>
        <pc:picChg chg="mod">
          <ac:chgData name="Claudia Densham" userId="3f9f0364-5ee0-4b42-b7b0-0d83e6a3e9da" providerId="ADAL" clId="{3379634B-787F-48B8-8C8A-C05D8D553734}" dt="2026-03-17T15:18:55.902" v="1790" actId="14100"/>
          <ac:picMkLst>
            <pc:docMk/>
            <pc:sldMk cId="1941750878" sldId="466"/>
            <ac:picMk id="32" creationId="{0570392D-9471-6846-8070-063A562DD673}"/>
          </ac:picMkLst>
        </pc:picChg>
        <pc:picChg chg="add mod">
          <ac:chgData name="Claudia Densham" userId="3f9f0364-5ee0-4b42-b7b0-0d83e6a3e9da" providerId="ADAL" clId="{3379634B-787F-48B8-8C8A-C05D8D553734}" dt="2026-03-17T15:18:47.917" v="1789" actId="1076"/>
          <ac:picMkLst>
            <pc:docMk/>
            <pc:sldMk cId="1941750878" sldId="466"/>
            <ac:picMk id="33" creationId="{9599976D-5B3E-5141-32E0-526BBA30FE49}"/>
          </ac:picMkLst>
        </pc:picChg>
      </pc:sldChg>
      <pc:sldChg chg="addSp delSp modSp mod">
        <pc:chgData name="Claudia Densham" userId="3f9f0364-5ee0-4b42-b7b0-0d83e6a3e9da" providerId="ADAL" clId="{3379634B-787F-48B8-8C8A-C05D8D553734}" dt="2026-03-17T15:19:19.731" v="1796" actId="207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3-17T15:19:19.731" v="1796" actId="207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mod">
          <ac:chgData name="Claudia Densham" userId="3f9f0364-5ee0-4b42-b7b0-0d83e6a3e9da" providerId="ADAL" clId="{3379634B-787F-48B8-8C8A-C05D8D553734}" dt="2026-03-11T12:57:19.742" v="1766" actId="1076"/>
          <ac:picMkLst>
            <pc:docMk/>
            <pc:sldMk cId="1259511378" sldId="469"/>
            <ac:picMk id="2" creationId="{57491D55-4562-3623-2040-850EE2A83EBE}"/>
          </ac:picMkLst>
        </pc:picChg>
        <pc:picChg chg="add mod">
          <ac:chgData name="Claudia Densham" userId="3f9f0364-5ee0-4b42-b7b0-0d83e6a3e9da" providerId="ADAL" clId="{3379634B-787F-48B8-8C8A-C05D8D553734}" dt="2026-03-11T12:57:09.642" v="1763" actId="1076"/>
          <ac:picMkLst>
            <pc:docMk/>
            <pc:sldMk cId="1259511378" sldId="469"/>
            <ac:picMk id="25" creationId="{6D23153E-B0A7-74D5-5B16-155A7273FA91}"/>
          </ac:picMkLst>
        </pc:picChg>
        <pc:picChg chg="add mod">
          <ac:chgData name="Claudia Densham" userId="3f9f0364-5ee0-4b42-b7b0-0d83e6a3e9da" providerId="ADAL" clId="{3379634B-787F-48B8-8C8A-C05D8D553734}" dt="2026-03-17T15:19:13.702" v="1795" actId="1076"/>
          <ac:picMkLst>
            <pc:docMk/>
            <pc:sldMk cId="1259511378" sldId="469"/>
            <ac:picMk id="26" creationId="{9EE083AA-B0E2-EF4C-B32E-327D78FE158D}"/>
          </ac:picMkLst>
        </pc:picChg>
        <pc:picChg chg="add mod">
          <ac:chgData name="Claudia Densham" userId="3f9f0364-5ee0-4b42-b7b0-0d83e6a3e9da" providerId="ADAL" clId="{3379634B-787F-48B8-8C8A-C05D8D553734}" dt="2026-03-17T15:19:07.468" v="1793" actId="1076"/>
          <ac:picMkLst>
            <pc:docMk/>
            <pc:sldMk cId="1259511378" sldId="469"/>
            <ac:picMk id="27" creationId="{60AD3194-1DCB-1046-095D-4E5212122634}"/>
          </ac:picMkLst>
        </pc:picChg>
        <pc:picChg chg="add mod">
          <ac:chgData name="Claudia Densham" userId="3f9f0364-5ee0-4b42-b7b0-0d83e6a3e9da" providerId="ADAL" clId="{3379634B-787F-48B8-8C8A-C05D8D553734}" dt="2026-03-11T13:00:32.877" v="1781" actId="1076"/>
          <ac:picMkLst>
            <pc:docMk/>
            <pc:sldMk cId="1259511378" sldId="469"/>
            <ac:picMk id="2050" creationId="{AC5E5980-5F80-C304-C058-5B5BFBE84A0C}"/>
          </ac:picMkLst>
        </pc:picChg>
      </pc:sldChg>
    </pc:docChg>
  </pc:docChgLst>
  <pc:docChgLst>
    <pc:chgData name="Claudia Densham" userId="S::claudia@picture-news.co.uk::3f9f0364-5ee0-4b42-b7b0-0d83e6a3e9da" providerId="AD" clId="Web-{E3F6F78D-800C-2152-E3AB-4C1C425B789D}"/>
    <pc:docChg chg="modSld">
      <pc:chgData name="Claudia Densham" userId="S::claudia@picture-news.co.uk::3f9f0364-5ee0-4b42-b7b0-0d83e6a3e9da" providerId="AD" clId="Web-{E3F6F78D-800C-2152-E3AB-4C1C425B789D}" dt="2026-03-17T15:10:41.718" v="187"/>
      <pc:docMkLst>
        <pc:docMk/>
      </pc:docMkLst>
      <pc:sldChg chg="addSp delSp modSp">
        <pc:chgData name="Claudia Densham" userId="S::claudia@picture-news.co.uk::3f9f0364-5ee0-4b42-b7b0-0d83e6a3e9da" providerId="AD" clId="Web-{E3F6F78D-800C-2152-E3AB-4C1C425B789D}" dt="2026-03-17T15:10:41.718" v="187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10:41.718" v="18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E3F6F78D-800C-2152-E3AB-4C1C425B789D}" dt="2026-03-17T15:10:24.326" v="185" actId="1076"/>
          <ac:picMkLst>
            <pc:docMk/>
            <pc:sldMk cId="1941750878" sldId="466"/>
            <ac:picMk id="32" creationId="{0570392D-9471-6846-8070-063A562DD673}"/>
          </ac:picMkLst>
        </pc:picChg>
      </pc:sldChg>
      <pc:sldChg chg="modSp">
        <pc:chgData name="Claudia Densham" userId="S::claudia@picture-news.co.uk::3f9f0364-5ee0-4b42-b7b0-0d83e6a3e9da" providerId="AD" clId="Web-{E3F6F78D-800C-2152-E3AB-4C1C425B789D}" dt="2026-03-17T15:08:42.524" v="151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08:42.524" v="151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Ruth Bosomworth" userId="69f49cd1-fc49-48fc-aa86-f291dbd8205d" providerId="ADAL" clId="{040B2AA3-8D2F-4E44-8645-70D407F45E06}"/>
    <pc:docChg chg="modSld">
      <pc:chgData name="Ruth Bosomworth" userId="69f49cd1-fc49-48fc-aa86-f291dbd8205d" providerId="ADAL" clId="{040B2AA3-8D2F-4E44-8645-70D407F45E06}" dt="2026-04-01T08:47:46.989" v="66" actId="2164"/>
      <pc:docMkLst>
        <pc:docMk/>
      </pc:docMkLst>
      <pc:sldChg chg="modSp mod">
        <pc:chgData name="Ruth Bosomworth" userId="69f49cd1-fc49-48fc-aa86-f291dbd8205d" providerId="ADAL" clId="{040B2AA3-8D2F-4E44-8645-70D407F45E06}" dt="2026-04-01T08:35:19.447" v="22" actId="20577"/>
        <pc:sldMkLst>
          <pc:docMk/>
          <pc:sldMk cId="1941750878" sldId="466"/>
        </pc:sldMkLst>
        <pc:graphicFrameChg chg="mod modGraphic">
          <ac:chgData name="Ruth Bosomworth" userId="69f49cd1-fc49-48fc-aa86-f291dbd8205d" providerId="ADAL" clId="{040B2AA3-8D2F-4E44-8645-70D407F45E06}" dt="2026-04-01T08:35:19.447" v="22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addSp modSp mod">
        <pc:chgData name="Ruth Bosomworth" userId="69f49cd1-fc49-48fc-aa86-f291dbd8205d" providerId="ADAL" clId="{040B2AA3-8D2F-4E44-8645-70D407F45E06}" dt="2026-04-01T08:46:55.021" v="65"/>
        <pc:sldMkLst>
          <pc:docMk/>
          <pc:sldMk cId="1678743418" sldId="467"/>
        </pc:sldMkLst>
        <pc:graphicFrameChg chg="mod modGraphic">
          <ac:chgData name="Ruth Bosomworth" userId="69f49cd1-fc49-48fc-aa86-f291dbd8205d" providerId="ADAL" clId="{040B2AA3-8D2F-4E44-8645-70D407F45E06}" dt="2026-04-01T08:46:55.021" v="65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add mod">
          <ac:chgData name="Ruth Bosomworth" userId="69f49cd1-fc49-48fc-aa86-f291dbd8205d" providerId="ADAL" clId="{040B2AA3-8D2F-4E44-8645-70D407F45E06}" dt="2026-04-01T08:43:07.073" v="49" actId="1076"/>
          <ac:picMkLst>
            <pc:docMk/>
            <pc:sldMk cId="1678743418" sldId="467"/>
            <ac:picMk id="2" creationId="{20FE1FB0-96EC-4C6B-6D19-94A50F493F16}"/>
          </ac:picMkLst>
        </pc:picChg>
        <pc:picChg chg="add mod">
          <ac:chgData name="Ruth Bosomworth" userId="69f49cd1-fc49-48fc-aa86-f291dbd8205d" providerId="ADAL" clId="{040B2AA3-8D2F-4E44-8645-70D407F45E06}" dt="2026-04-01T08:43:14.995" v="52" actId="1076"/>
          <ac:picMkLst>
            <pc:docMk/>
            <pc:sldMk cId="1678743418" sldId="467"/>
            <ac:picMk id="25" creationId="{E1687249-C98E-0733-BB4A-7CE145C62642}"/>
          </ac:picMkLst>
        </pc:picChg>
        <pc:picChg chg="add mod">
          <ac:chgData name="Ruth Bosomworth" userId="69f49cd1-fc49-48fc-aa86-f291dbd8205d" providerId="ADAL" clId="{040B2AA3-8D2F-4E44-8645-70D407F45E06}" dt="2026-04-01T08:43:17.306" v="53" actId="1076"/>
          <ac:picMkLst>
            <pc:docMk/>
            <pc:sldMk cId="1678743418" sldId="467"/>
            <ac:picMk id="26" creationId="{C597BBD8-97B4-7780-60E1-64EF8DC6908F}"/>
          </ac:picMkLst>
        </pc:picChg>
        <pc:picChg chg="add mod">
          <ac:chgData name="Ruth Bosomworth" userId="69f49cd1-fc49-48fc-aa86-f291dbd8205d" providerId="ADAL" clId="{040B2AA3-8D2F-4E44-8645-70D407F45E06}" dt="2026-04-01T08:43:21.786" v="55" actId="1076"/>
          <ac:picMkLst>
            <pc:docMk/>
            <pc:sldMk cId="1678743418" sldId="467"/>
            <ac:picMk id="27" creationId="{483EF606-9CF0-07B3-E0D5-8B8ECDCB06F5}"/>
          </ac:picMkLst>
        </pc:picChg>
        <pc:picChg chg="add mod">
          <ac:chgData name="Ruth Bosomworth" userId="69f49cd1-fc49-48fc-aa86-f291dbd8205d" providerId="ADAL" clId="{040B2AA3-8D2F-4E44-8645-70D407F45E06}" dt="2026-04-01T08:43:19.619" v="54" actId="1076"/>
          <ac:picMkLst>
            <pc:docMk/>
            <pc:sldMk cId="1678743418" sldId="467"/>
            <ac:picMk id="28" creationId="{A50C6860-EBD4-8A52-4E57-8533DC11D7D1}"/>
          </ac:picMkLst>
        </pc:picChg>
        <pc:picChg chg="add mod">
          <ac:chgData name="Ruth Bosomworth" userId="69f49cd1-fc49-48fc-aa86-f291dbd8205d" providerId="ADAL" clId="{040B2AA3-8D2F-4E44-8645-70D407F45E06}" dt="2026-04-01T08:43:23.639" v="56" actId="1076"/>
          <ac:picMkLst>
            <pc:docMk/>
            <pc:sldMk cId="1678743418" sldId="467"/>
            <ac:picMk id="31" creationId="{F093D65F-DC44-39E3-B6D3-D44FEA77BBCA}"/>
          </ac:picMkLst>
        </pc:picChg>
        <pc:picChg chg="add mod">
          <ac:chgData name="Ruth Bosomworth" userId="69f49cd1-fc49-48fc-aa86-f291dbd8205d" providerId="ADAL" clId="{040B2AA3-8D2F-4E44-8645-70D407F45E06}" dt="2026-04-01T08:43:12.641" v="51" actId="1076"/>
          <ac:picMkLst>
            <pc:docMk/>
            <pc:sldMk cId="1678743418" sldId="467"/>
            <ac:picMk id="32" creationId="{95A2BFFB-E7AC-DF07-9D72-C72D00F68EE0}"/>
          </ac:picMkLst>
        </pc:picChg>
      </pc:sldChg>
      <pc:sldChg chg="addSp modSp mod">
        <pc:chgData name="Ruth Bosomworth" userId="69f49cd1-fc49-48fc-aa86-f291dbd8205d" providerId="ADAL" clId="{040B2AA3-8D2F-4E44-8645-70D407F45E06}" dt="2026-04-01T08:43:00.169" v="48" actId="1076"/>
        <pc:sldMkLst>
          <pc:docMk/>
          <pc:sldMk cId="2041769904" sldId="468"/>
        </pc:sldMkLst>
        <pc:graphicFrameChg chg="mod modGraphic">
          <ac:chgData name="Ruth Bosomworth" userId="69f49cd1-fc49-48fc-aa86-f291dbd8205d" providerId="ADAL" clId="{040B2AA3-8D2F-4E44-8645-70D407F45E06}" dt="2026-04-01T08:41:24.007" v="32"/>
          <ac:graphicFrameMkLst>
            <pc:docMk/>
            <pc:sldMk cId="2041769904" sldId="468"/>
            <ac:graphicFrameMk id="30" creationId="{F14E4833-2DD7-6C14-E0B6-EE5347B3CF83}"/>
          </ac:graphicFrameMkLst>
        </pc:graphicFrameChg>
        <pc:picChg chg="add mod">
          <ac:chgData name="Ruth Bosomworth" userId="69f49cd1-fc49-48fc-aa86-f291dbd8205d" providerId="ADAL" clId="{040B2AA3-8D2F-4E44-8645-70D407F45E06}" dt="2026-04-01T08:42:16.830" v="35" actId="1076"/>
          <ac:picMkLst>
            <pc:docMk/>
            <pc:sldMk cId="2041769904" sldId="468"/>
            <ac:picMk id="2" creationId="{ECD32CDB-04BC-AF62-99C8-D6F624412D98}"/>
          </ac:picMkLst>
        </pc:picChg>
        <pc:picChg chg="add mod">
          <ac:chgData name="Ruth Bosomworth" userId="69f49cd1-fc49-48fc-aa86-f291dbd8205d" providerId="ADAL" clId="{040B2AA3-8D2F-4E44-8645-70D407F45E06}" dt="2026-04-01T08:42:57.821" v="47" actId="1076"/>
          <ac:picMkLst>
            <pc:docMk/>
            <pc:sldMk cId="2041769904" sldId="468"/>
            <ac:picMk id="25" creationId="{D95C2F4C-ABFD-7E77-F2B1-96BC59854103}"/>
          </ac:picMkLst>
        </pc:picChg>
        <pc:picChg chg="add mod">
          <ac:chgData name="Ruth Bosomworth" userId="69f49cd1-fc49-48fc-aa86-f291dbd8205d" providerId="ADAL" clId="{040B2AA3-8D2F-4E44-8645-70D407F45E06}" dt="2026-04-01T08:42:55.442" v="46" actId="1076"/>
          <ac:picMkLst>
            <pc:docMk/>
            <pc:sldMk cId="2041769904" sldId="468"/>
            <ac:picMk id="26" creationId="{E65E6A70-DAC2-CBBD-1566-5BD9901B4C5F}"/>
          </ac:picMkLst>
        </pc:picChg>
        <pc:picChg chg="add mod">
          <ac:chgData name="Ruth Bosomworth" userId="69f49cd1-fc49-48fc-aa86-f291dbd8205d" providerId="ADAL" clId="{040B2AA3-8D2F-4E44-8645-70D407F45E06}" dt="2026-04-01T08:42:50.059" v="44" actId="1076"/>
          <ac:picMkLst>
            <pc:docMk/>
            <pc:sldMk cId="2041769904" sldId="468"/>
            <ac:picMk id="27" creationId="{63952197-A62A-38F8-A33E-1051934A6EF8}"/>
          </ac:picMkLst>
        </pc:picChg>
        <pc:picChg chg="add mod">
          <ac:chgData name="Ruth Bosomworth" userId="69f49cd1-fc49-48fc-aa86-f291dbd8205d" providerId="ADAL" clId="{040B2AA3-8D2F-4E44-8645-70D407F45E06}" dt="2026-04-01T08:42:53.097" v="45" actId="1076"/>
          <ac:picMkLst>
            <pc:docMk/>
            <pc:sldMk cId="2041769904" sldId="468"/>
            <ac:picMk id="28" creationId="{7CA8BE33-840A-47EF-6649-1F636357395A}"/>
          </ac:picMkLst>
        </pc:picChg>
        <pc:picChg chg="add mod">
          <ac:chgData name="Ruth Bosomworth" userId="69f49cd1-fc49-48fc-aa86-f291dbd8205d" providerId="ADAL" clId="{040B2AA3-8D2F-4E44-8645-70D407F45E06}" dt="2026-04-01T08:42:47.550" v="43" actId="1076"/>
          <ac:picMkLst>
            <pc:docMk/>
            <pc:sldMk cId="2041769904" sldId="468"/>
            <ac:picMk id="31" creationId="{D444F340-4AF5-1839-06DC-C74C90D025DC}"/>
          </ac:picMkLst>
        </pc:picChg>
        <pc:picChg chg="add mod">
          <ac:chgData name="Ruth Bosomworth" userId="69f49cd1-fc49-48fc-aa86-f291dbd8205d" providerId="ADAL" clId="{040B2AA3-8D2F-4E44-8645-70D407F45E06}" dt="2026-04-01T08:43:00.169" v="48" actId="1076"/>
          <ac:picMkLst>
            <pc:docMk/>
            <pc:sldMk cId="2041769904" sldId="468"/>
            <ac:picMk id="32" creationId="{7DD7A500-0CDF-40F9-174D-B140CB78135F}"/>
          </ac:picMkLst>
        </pc:picChg>
      </pc:sldChg>
      <pc:sldChg chg="modSp mod">
        <pc:chgData name="Ruth Bosomworth" userId="69f49cd1-fc49-48fc-aa86-f291dbd8205d" providerId="ADAL" clId="{040B2AA3-8D2F-4E44-8645-70D407F45E06}" dt="2026-04-01T08:47:46.989" v="66" actId="2164"/>
        <pc:sldMkLst>
          <pc:docMk/>
          <pc:sldMk cId="1259511378" sldId="469"/>
        </pc:sldMkLst>
        <pc:graphicFrameChg chg="modGraphic">
          <ac:chgData name="Ruth Bosomworth" userId="69f49cd1-fc49-48fc-aa86-f291dbd8205d" providerId="ADAL" clId="{040B2AA3-8D2F-4E44-8645-70D407F45E06}" dt="2026-04-01T08:47:46.989" v="66" actId="2164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43013"/>
            <a:ext cx="47498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7" tIns="48004" rIns="96007" bIns="4800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3"/>
            <a:ext cx="5486400" cy="3916114"/>
          </a:xfrm>
          <a:prstGeom prst="rect">
            <a:avLst/>
          </a:prstGeom>
        </p:spPr>
        <p:txBody>
          <a:bodyPr vert="horz" lIns="96007" tIns="48004" rIns="96007" bIns="48004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EA23B-47D0-918B-54E3-6C8BE1EA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4989A19-C2BC-F3B1-1C94-C6CFE7A897A5}"/>
              </a:ext>
            </a:extLst>
          </p:cNvPr>
          <p:cNvSpPr txBox="1"/>
          <p:nvPr/>
        </p:nvSpPr>
        <p:spPr>
          <a:xfrm>
            <a:off x="378676" y="311172"/>
            <a:ext cx="5620193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pPr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</a:rPr>
              <a:t>Spring 2 Early Years England 2026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A6B13B"/>
              </a:solidFill>
              <a:effectLst/>
              <a:uLnTx/>
              <a:uFillTx/>
              <a:latin typeface="LondrinaSolid-Regular"/>
              <a:ea typeface="+mn-ea"/>
              <a:cs typeface="+mn-cs"/>
              <a:sym typeface="LondrinaSolid-Regular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71C313A-D5B5-BA7F-8BA5-BB2990AF90B8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5035831-A7A5-341E-0062-ED4F118D34F3}"/>
              </a:ext>
            </a:extLst>
          </p:cNvPr>
          <p:cNvGrpSpPr/>
          <p:nvPr/>
        </p:nvGrpSpPr>
        <p:grpSpPr>
          <a:xfrm>
            <a:off x="8661121" y="250756"/>
            <a:ext cx="1615706" cy="752719"/>
            <a:chOff x="8737600" y="281578"/>
            <a:chExt cx="1559768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07BE8ECC-E927-9BED-9063-1F690E9CB4C9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402B9E3F-FE38-7A2C-2DA3-C546E16AFC6C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0FF35CB8-1C0C-9C4C-08CA-A938B7AA1528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35C40C36-FA0B-7CF4-07D7-76690145F0B9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C69FBB4C-9DDF-741D-9588-174E57DA7F4B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2FCB2F50-A418-DF6B-F4B9-0A128309FBE6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C903545F-8597-BD9D-8B78-A2FA7F81563B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4C48183B-4A73-41A7-0F40-7FDC57C82F81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F4FDC85-1C23-CEDC-D155-F41213149964}"/>
                </a:ext>
              </a:extLst>
            </p:cNvPr>
            <p:cNvGrpSpPr/>
            <p:nvPr/>
          </p:nvGrpSpPr>
          <p:grpSpPr>
            <a:xfrm>
              <a:off x="9476601" y="508200"/>
              <a:ext cx="820767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FDFD89FD-7289-EECC-38CD-485DD1EEA822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8E7777AF-601E-6A23-E60F-CD0EB4591A41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61E1D40F-26CA-D9BE-7F44-5647BCEE8D84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746B9D47-A41F-D470-6A3B-29B98489B7F5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205C7957-992D-FCED-901E-E05781E51AFA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593352CF-D9A9-9C94-A620-49B58B5C9535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0D874432-4F11-9237-AE96-FEE308D3ED22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86DDD0D5-02AE-0599-5FD1-B6D29D439F9A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9B49B1F2-04C7-BBBC-3E43-13F54CCE0019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C579D25C-8A19-D47B-EF51-29BE189CD06E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655B21C4-DA23-AD74-F15A-95B44884B98A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C64ABCE1-5305-B84A-3446-0F4A4ACBBCFD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E5BCBD07-A075-4820-73E2-3B2057F601A3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F14E4833-2DD7-6C14-E0B6-EE5347B3C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100729"/>
              </p:ext>
            </p:extLst>
          </p:nvPr>
        </p:nvGraphicFramePr>
        <p:xfrm>
          <a:off x="376392" y="1144847"/>
          <a:ext cx="10037009" cy="57279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3523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446537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132953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42594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868615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 new series of the television programme, Gladiators, has recently returned to screens. 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What skills would you need to take part in Gladiators?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ABeeZee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Scientists at NASA are preparing to send astronauts back to the Moon, as part of a new space programme running over the coming years.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ABeeZee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How can it feel to travel in a new way?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Race and 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ABeeZee" pitchFamily="2" charset="0"/>
                        </a:rPr>
                        <a:t>Brynteg</a:t>
                      </a:r>
                      <a:r>
                        <a:rPr lang="en-GB" sz="1100" dirty="0">
                          <a:latin typeface="ABeeZee" pitchFamily="2" charset="0"/>
                        </a:rPr>
                        <a:t> School in Wales has said that from September, skirts will no longer be part of the school uniform. Instead, all children will wear trousers or shorts. 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itchFamily="2" charset="0"/>
                        </a:rPr>
                        <a:t>What are the best clothes to wear to school?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Mutual Respect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9th </a:t>
                      </a:r>
                    </a:p>
                    <a:p>
                      <a:r>
                        <a:rPr lang="en-US" sz="1100" b="1" dirty="0">
                          <a:latin typeface="ABeeZee"/>
                        </a:rPr>
                        <a:t>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During China’s Lunar New Year Gala, one of the world’s most-watched TV shows, humanoid robots danced and performed kung-fu moves on stage.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ABeeZee" pitchFamily="2" charset="0"/>
                        </a:rPr>
                        <a:t>What would you like robots to be able to do?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This week’s news is about Pokémon, which is celebrating 30 years since it was first created.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What do you look for while out and about?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ABeeZee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Athletes from around the world have been competing in the Winter Paralympic Games in Italy. 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How can we be the best at our favourite sport?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</a:t>
                      </a:r>
                    </a:p>
                    <a:p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  <a:tr h="688384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30th </a:t>
                      </a:r>
                    </a:p>
                    <a:p>
                      <a:r>
                        <a:rPr lang="en-US" sz="1100" b="1" dirty="0">
                          <a:latin typeface="ABeeZee"/>
                        </a:rPr>
                        <a:t>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chemeClr val="tx1"/>
                          </a:solidFill>
                          <a:latin typeface="ABeeZee" pitchFamily="2" charset="0"/>
                          <a:ea typeface="Calibri Light"/>
                          <a:cs typeface="Calibri Light"/>
                        </a:rPr>
                        <a:t>The Bank of England, that designs and makes the UK’s banknotes, has said that future notes might include British wildlife, such as animals or plants, instead of historical figures.</a:t>
                      </a:r>
                    </a:p>
                    <a:p>
                      <a:pPr lvl="0">
                        <a:buNone/>
                      </a:pPr>
                      <a:endParaRPr lang="en-US" sz="1100" dirty="0">
                        <a:solidFill>
                          <a:schemeClr val="tx1"/>
                        </a:solidFill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itchFamily="2" charset="0"/>
                        </a:rPr>
                        <a:t>What animals or birds mean the most to you?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>
                          <a:latin typeface="ABeeZee" pitchFamily="2" charset="0"/>
                        </a:rPr>
                        <a:t>Democracy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831674"/>
                  </a:ext>
                </a:extLst>
              </a:tr>
            </a:tbl>
          </a:graphicData>
        </a:graphic>
      </p:graphicFrame>
      <p:pic>
        <p:nvPicPr>
          <p:cNvPr id="33" name="Picture 2">
            <a:extLst>
              <a:ext uri="{FF2B5EF4-FFF2-40B4-BE49-F238E27FC236}">
                <a16:creationId xmlns:a16="http://schemas.microsoft.com/office/drawing/2014/main" id="{9C9FD4BE-235D-E917-3B5F-CA6675656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950" y="2432286"/>
            <a:ext cx="760246" cy="67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8B63DA9-367C-1621-19E3-F1E7728F95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591878" y="3169710"/>
            <a:ext cx="760246" cy="60301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FD54DA4-B56A-BCA0-0480-D2BDC363C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2686" y="3878175"/>
            <a:ext cx="749438" cy="67452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22C0CF-EF12-5967-DF1A-A2CAEBF0D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0287" y="5392745"/>
            <a:ext cx="752769" cy="662066"/>
          </a:xfrm>
          <a:prstGeom prst="rect">
            <a:avLst/>
          </a:prstGeom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A1A11126-050F-388A-FEBC-B58F511B1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355" y="4630283"/>
            <a:ext cx="752769" cy="67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1513813-6DF0-8062-C37D-1EB44FF2DD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8151" y="6160258"/>
            <a:ext cx="752769" cy="66206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25F35E0-C1E1-13BD-DFE6-D5DD6A1BE5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9356" y="1660927"/>
            <a:ext cx="760246" cy="69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69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Props1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654B80-C5BB-4A59-A403-AAD2AF236802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dcmitype/"/>
    <ds:schemaRef ds:uri="2bba036e-3261-42ff-ac2c-3ab430ee1e45"/>
    <ds:schemaRef ds:uri="http://schemas.openxmlformats.org/package/2006/metadata/core-properties"/>
    <ds:schemaRef ds:uri="44790e13-f532-45ba-883a-ea4e13c1e09a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306</Words>
  <Application>Microsoft Office PowerPoint</Application>
  <PresentationFormat>Custom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62</cp:revision>
  <cp:lastPrinted>2026-04-01T10:04:29Z</cp:lastPrinted>
  <dcterms:created xsi:type="dcterms:W3CDTF">2021-10-30T10:54:12Z</dcterms:created>
  <dcterms:modified xsi:type="dcterms:W3CDTF">2026-04-01T10:55:29Z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